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72" r:id="rId3"/>
    <p:sldId id="266" r:id="rId4"/>
    <p:sldId id="268" r:id="rId5"/>
    <p:sldId id="260" r:id="rId6"/>
    <p:sldId id="270" r:id="rId7"/>
    <p:sldId id="269" r:id="rId8"/>
  </p:sldIdLst>
  <p:sldSz cx="18288000" cy="10287000"/>
  <p:notesSz cx="6858000" cy="9144000"/>
  <p:embeddedFontLst>
    <p:embeddedFont>
      <p:font typeface="Arimo" panose="020B0604020202020204" pitchFamily="34" charset="0"/>
      <p:regular r:id="rId10"/>
    </p:embeddedFont>
    <p:embeddedFont>
      <p:font typeface="Barlow" pitchFamily="2" charset="77"/>
      <p:regular r:id="rId11"/>
      <p:bold r:id="rId12"/>
      <p:italic r:id="rId13"/>
      <p:boldItalic r:id="rId14"/>
    </p:embeddedFont>
    <p:embeddedFont>
      <p:font typeface="Calibri (MS) Bold" panose="020F0702030404030204" pitchFamily="34" charset="0"/>
      <p:regular r:id="rId15"/>
      <p:bold r:id="rId16"/>
    </p:embeddedFont>
    <p:embeddedFont>
      <p:font typeface="Montserrat" pitchFamily="2" charset="77"/>
      <p:regular r:id="rId17"/>
      <p:bold r:id="rId18"/>
      <p:italic r:id="rId19"/>
      <p:boldItalic r:id="rId20"/>
    </p:embeddedFont>
    <p:embeddedFont>
      <p:font typeface="Montserrat Medium" panose="020F0502020204030204" pitchFamily="34" charset="0"/>
      <p:regular r:id="rId21"/>
      <p:italic r:id="rId22"/>
    </p:embeddedFont>
    <p:embeddedFont>
      <p:font typeface="Poppins" pitchFamily="2" charset="77"/>
      <p:regular r:id="rId23"/>
      <p:bold r:id="rId24"/>
      <p:italic r:id="rId25"/>
      <p:boldItalic r:id="rId26"/>
    </p:embeddedFont>
    <p:embeddedFont>
      <p:font typeface="Raleway" pitchFamily="2" charset="77"/>
      <p:regular r:id="rId27"/>
      <p:bold r:id="rId28"/>
      <p:italic r:id="rId29"/>
      <p:boldItalic r:id="rId30"/>
    </p:embeddedFont>
    <p:embeddedFont>
      <p:font typeface="Raleway Bold"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3048F-4D7E-0343-9CB5-7402A419B8EA}" v="130" dt="2025-01-17T16:54:46.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43" autoAdjust="0"/>
    <p:restoredTop sz="77011" autoAdjust="0"/>
  </p:normalViewPr>
  <p:slideViewPr>
    <p:cSldViewPr>
      <p:cViewPr varScale="1">
        <p:scale>
          <a:sx n="52" d="100"/>
          <a:sy n="52" d="100"/>
        </p:scale>
        <p:origin x="240"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21" Type="http://schemas.openxmlformats.org/officeDocument/2006/relationships/font" Target="fonts/font1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plice Eclador Nouboudem Basso" userId="9e398540-518a-451c-a067-062003cf52e0" providerId="ADAL" clId="{12A3048F-4D7E-0343-9CB5-7402A419B8EA}"/>
    <pc:docChg chg="undo redo custSel addSld delSld modSld">
      <pc:chgData name="Simplice Eclador Nouboudem Basso" userId="9e398540-518a-451c-a067-062003cf52e0" providerId="ADAL" clId="{12A3048F-4D7E-0343-9CB5-7402A419B8EA}" dt="2025-01-17T17:01:53.673" v="2161" actId="20577"/>
      <pc:docMkLst>
        <pc:docMk/>
      </pc:docMkLst>
      <pc:sldChg chg="modSp mod modNotesTx">
        <pc:chgData name="Simplice Eclador Nouboudem Basso" userId="9e398540-518a-451c-a067-062003cf52e0" providerId="ADAL" clId="{12A3048F-4D7E-0343-9CB5-7402A419B8EA}" dt="2025-01-17T17:01:53.673" v="2161" actId="20577"/>
        <pc:sldMkLst>
          <pc:docMk/>
          <pc:sldMk cId="0" sldId="256"/>
        </pc:sldMkLst>
        <pc:spChg chg="mod">
          <ac:chgData name="Simplice Eclador Nouboudem Basso" userId="9e398540-518a-451c-a067-062003cf52e0" providerId="ADAL" clId="{12A3048F-4D7E-0343-9CB5-7402A419B8EA}" dt="2025-01-17T13:38:15.240" v="1097" actId="1076"/>
          <ac:spMkLst>
            <pc:docMk/>
            <pc:sldMk cId="0" sldId="256"/>
            <ac:spMk id="3" creationId="{00000000-0000-0000-0000-000000000000}"/>
          </ac:spMkLst>
        </pc:spChg>
        <pc:spChg chg="mod">
          <ac:chgData name="Simplice Eclador Nouboudem Basso" userId="9e398540-518a-451c-a067-062003cf52e0" providerId="ADAL" clId="{12A3048F-4D7E-0343-9CB5-7402A419B8EA}" dt="2025-01-17T15:59:00.061" v="1932" actId="12"/>
          <ac:spMkLst>
            <pc:docMk/>
            <pc:sldMk cId="0" sldId="256"/>
            <ac:spMk id="11" creationId="{00000000-0000-0000-0000-000000000000}"/>
          </ac:spMkLst>
        </pc:spChg>
        <pc:spChg chg="mod">
          <ac:chgData name="Simplice Eclador Nouboudem Basso" userId="9e398540-518a-451c-a067-062003cf52e0" providerId="ADAL" clId="{12A3048F-4D7E-0343-9CB5-7402A419B8EA}" dt="2025-01-17T15:59:17.355" v="1933" actId="1076"/>
          <ac:spMkLst>
            <pc:docMk/>
            <pc:sldMk cId="0" sldId="256"/>
            <ac:spMk id="13" creationId="{00000000-0000-0000-0000-000000000000}"/>
          </ac:spMkLst>
        </pc:spChg>
        <pc:spChg chg="mod">
          <ac:chgData name="Simplice Eclador Nouboudem Basso" userId="9e398540-518a-451c-a067-062003cf52e0" providerId="ADAL" clId="{12A3048F-4D7E-0343-9CB5-7402A419B8EA}" dt="2025-01-17T17:01:53.673" v="2161" actId="20577"/>
          <ac:spMkLst>
            <pc:docMk/>
            <pc:sldMk cId="0" sldId="256"/>
            <ac:spMk id="14" creationId="{00000000-0000-0000-0000-000000000000}"/>
          </ac:spMkLst>
        </pc:spChg>
        <pc:spChg chg="mod">
          <ac:chgData name="Simplice Eclador Nouboudem Basso" userId="9e398540-518a-451c-a067-062003cf52e0" providerId="ADAL" clId="{12A3048F-4D7E-0343-9CB5-7402A419B8EA}" dt="2025-01-17T15:54:12.369" v="1813" actId="1076"/>
          <ac:spMkLst>
            <pc:docMk/>
            <pc:sldMk cId="0" sldId="256"/>
            <ac:spMk id="16" creationId="{00000000-0000-0000-0000-000000000000}"/>
          </ac:spMkLst>
        </pc:spChg>
        <pc:spChg chg="mod">
          <ac:chgData name="Simplice Eclador Nouboudem Basso" userId="9e398540-518a-451c-a067-062003cf52e0" providerId="ADAL" clId="{12A3048F-4D7E-0343-9CB5-7402A419B8EA}" dt="2025-01-17T15:51:35.267" v="1798" actId="403"/>
          <ac:spMkLst>
            <pc:docMk/>
            <pc:sldMk cId="0" sldId="256"/>
            <ac:spMk id="17" creationId="{00000000-0000-0000-0000-000000000000}"/>
          </ac:spMkLst>
        </pc:spChg>
        <pc:grpChg chg="mod">
          <ac:chgData name="Simplice Eclador Nouboudem Basso" userId="9e398540-518a-451c-a067-062003cf52e0" providerId="ADAL" clId="{12A3048F-4D7E-0343-9CB5-7402A419B8EA}" dt="2025-01-17T13:37:38.352" v="1055" actId="14100"/>
          <ac:grpSpMkLst>
            <pc:docMk/>
            <pc:sldMk cId="0" sldId="256"/>
            <ac:grpSpMk id="12" creationId="{00000000-0000-0000-0000-000000000000}"/>
          </ac:grpSpMkLst>
        </pc:grpChg>
      </pc:sldChg>
      <pc:sldChg chg="del">
        <pc:chgData name="Simplice Eclador Nouboudem Basso" userId="9e398540-518a-451c-a067-062003cf52e0" providerId="ADAL" clId="{12A3048F-4D7E-0343-9CB5-7402A419B8EA}" dt="2025-01-14T20:21:53.743" v="353" actId="2696"/>
        <pc:sldMkLst>
          <pc:docMk/>
          <pc:sldMk cId="0" sldId="257"/>
        </pc:sldMkLst>
      </pc:sldChg>
      <pc:sldChg chg="modSp del mod">
        <pc:chgData name="Simplice Eclador Nouboudem Basso" userId="9e398540-518a-451c-a067-062003cf52e0" providerId="ADAL" clId="{12A3048F-4D7E-0343-9CB5-7402A419B8EA}" dt="2025-01-14T20:00:29.144" v="183" actId="2696"/>
        <pc:sldMkLst>
          <pc:docMk/>
          <pc:sldMk cId="0" sldId="258"/>
        </pc:sldMkLst>
      </pc:sldChg>
      <pc:sldChg chg="addSp modSp add del mod">
        <pc:chgData name="Simplice Eclador Nouboudem Basso" userId="9e398540-518a-451c-a067-062003cf52e0" providerId="ADAL" clId="{12A3048F-4D7E-0343-9CB5-7402A419B8EA}" dt="2025-01-14T20:01:53.383" v="193" actId="2696"/>
        <pc:sldMkLst>
          <pc:docMk/>
          <pc:sldMk cId="0" sldId="259"/>
        </pc:sldMkLst>
      </pc:sldChg>
      <pc:sldChg chg="addSp modSp mod setBg">
        <pc:chgData name="Simplice Eclador Nouboudem Basso" userId="9e398540-518a-451c-a067-062003cf52e0" providerId="ADAL" clId="{12A3048F-4D7E-0343-9CB5-7402A419B8EA}" dt="2025-01-17T14:04:48.538" v="1289" actId="692"/>
        <pc:sldMkLst>
          <pc:docMk/>
          <pc:sldMk cId="0" sldId="260"/>
        </pc:sldMkLst>
        <pc:spChg chg="mod">
          <ac:chgData name="Simplice Eclador Nouboudem Basso" userId="9e398540-518a-451c-a067-062003cf52e0" providerId="ADAL" clId="{12A3048F-4D7E-0343-9CB5-7402A419B8EA}" dt="2025-01-17T13:54:51.397" v="1270"/>
          <ac:spMkLst>
            <pc:docMk/>
            <pc:sldMk cId="0" sldId="260"/>
            <ac:spMk id="87" creationId="{00000000-0000-0000-0000-000000000000}"/>
          </ac:spMkLst>
        </pc:spChg>
        <pc:spChg chg="mod">
          <ac:chgData name="Simplice Eclador Nouboudem Basso" userId="9e398540-518a-451c-a067-062003cf52e0" providerId="ADAL" clId="{12A3048F-4D7E-0343-9CB5-7402A419B8EA}" dt="2025-01-17T14:02:39.634" v="1287" actId="692"/>
          <ac:spMkLst>
            <pc:docMk/>
            <pc:sldMk cId="0" sldId="260"/>
            <ac:spMk id="88" creationId="{00000000-0000-0000-0000-000000000000}"/>
          </ac:spMkLst>
        </pc:spChg>
        <pc:spChg chg="mod">
          <ac:chgData name="Simplice Eclador Nouboudem Basso" userId="9e398540-518a-451c-a067-062003cf52e0" providerId="ADAL" clId="{12A3048F-4D7E-0343-9CB5-7402A419B8EA}" dt="2025-01-14T20:44:01.731" v="495" actId="20577"/>
          <ac:spMkLst>
            <pc:docMk/>
            <pc:sldMk cId="0" sldId="260"/>
            <ac:spMk id="90" creationId="{00000000-0000-0000-0000-000000000000}"/>
          </ac:spMkLst>
        </pc:spChg>
        <pc:spChg chg="mod">
          <ac:chgData name="Simplice Eclador Nouboudem Basso" userId="9e398540-518a-451c-a067-062003cf52e0" providerId="ADAL" clId="{12A3048F-4D7E-0343-9CB5-7402A419B8EA}" dt="2025-01-14T20:44:06.970" v="499" actId="20577"/>
          <ac:spMkLst>
            <pc:docMk/>
            <pc:sldMk cId="0" sldId="260"/>
            <ac:spMk id="91" creationId="{00000000-0000-0000-0000-000000000000}"/>
          </ac:spMkLst>
        </pc:spChg>
        <pc:spChg chg="mod">
          <ac:chgData name="Simplice Eclador Nouboudem Basso" userId="9e398540-518a-451c-a067-062003cf52e0" providerId="ADAL" clId="{12A3048F-4D7E-0343-9CB5-7402A419B8EA}" dt="2025-01-17T13:57:53.037" v="1276" actId="692"/>
          <ac:spMkLst>
            <pc:docMk/>
            <pc:sldMk cId="0" sldId="260"/>
            <ac:spMk id="93" creationId="{00000000-0000-0000-0000-000000000000}"/>
          </ac:spMkLst>
        </pc:spChg>
        <pc:spChg chg="mod">
          <ac:chgData name="Simplice Eclador Nouboudem Basso" userId="9e398540-518a-451c-a067-062003cf52e0" providerId="ADAL" clId="{12A3048F-4D7E-0343-9CB5-7402A419B8EA}" dt="2025-01-17T13:58:35.365" v="1280" actId="692"/>
          <ac:spMkLst>
            <pc:docMk/>
            <pc:sldMk cId="0" sldId="260"/>
            <ac:spMk id="94" creationId="{00000000-0000-0000-0000-000000000000}"/>
          </ac:spMkLst>
        </pc:spChg>
        <pc:spChg chg="mod">
          <ac:chgData name="Simplice Eclador Nouboudem Basso" userId="9e398540-518a-451c-a067-062003cf52e0" providerId="ADAL" clId="{12A3048F-4D7E-0343-9CB5-7402A419B8EA}" dt="2025-01-17T13:59:21.960" v="1283" actId="692"/>
          <ac:spMkLst>
            <pc:docMk/>
            <pc:sldMk cId="0" sldId="260"/>
            <ac:spMk id="96" creationId="{00000000-0000-0000-0000-000000000000}"/>
          </ac:spMkLst>
        </pc:spChg>
        <pc:spChg chg="mod">
          <ac:chgData name="Simplice Eclador Nouboudem Basso" userId="9e398540-518a-451c-a067-062003cf52e0" providerId="ADAL" clId="{12A3048F-4D7E-0343-9CB5-7402A419B8EA}" dt="2025-01-17T13:53:09.864" v="1248" actId="14100"/>
          <ac:spMkLst>
            <pc:docMk/>
            <pc:sldMk cId="0" sldId="260"/>
            <ac:spMk id="97" creationId="{00000000-0000-0000-0000-000000000000}"/>
          </ac:spMkLst>
        </pc:spChg>
        <pc:spChg chg="mod">
          <ac:chgData name="Simplice Eclador Nouboudem Basso" userId="9e398540-518a-451c-a067-062003cf52e0" providerId="ADAL" clId="{12A3048F-4D7E-0343-9CB5-7402A419B8EA}" dt="2025-01-17T14:02:28.622" v="1286" actId="692"/>
          <ac:spMkLst>
            <pc:docMk/>
            <pc:sldMk cId="0" sldId="260"/>
            <ac:spMk id="98" creationId="{00000000-0000-0000-0000-000000000000}"/>
          </ac:spMkLst>
        </pc:spChg>
        <pc:spChg chg="mod">
          <ac:chgData name="Simplice Eclador Nouboudem Basso" userId="9e398540-518a-451c-a067-062003cf52e0" providerId="ADAL" clId="{12A3048F-4D7E-0343-9CB5-7402A419B8EA}" dt="2025-01-17T13:54:34.756" v="1269" actId="20577"/>
          <ac:spMkLst>
            <pc:docMk/>
            <pc:sldMk cId="0" sldId="260"/>
            <ac:spMk id="99" creationId="{00000000-0000-0000-0000-000000000000}"/>
          </ac:spMkLst>
        </pc:spChg>
        <pc:spChg chg="mod">
          <ac:chgData name="Simplice Eclador Nouboudem Basso" userId="9e398540-518a-451c-a067-062003cf52e0" providerId="ADAL" clId="{12A3048F-4D7E-0343-9CB5-7402A419B8EA}" dt="2025-01-17T14:04:48.538" v="1289" actId="692"/>
          <ac:spMkLst>
            <pc:docMk/>
            <pc:sldMk cId="0" sldId="260"/>
            <ac:spMk id="100" creationId="{00000000-0000-0000-0000-000000000000}"/>
          </ac:spMkLst>
        </pc:spChg>
        <pc:spChg chg="mod">
          <ac:chgData name="Simplice Eclador Nouboudem Basso" userId="9e398540-518a-451c-a067-062003cf52e0" providerId="ADAL" clId="{12A3048F-4D7E-0343-9CB5-7402A419B8EA}" dt="2025-01-14T20:44:10.859" v="503" actId="20577"/>
          <ac:spMkLst>
            <pc:docMk/>
            <pc:sldMk cId="0" sldId="260"/>
            <ac:spMk id="101" creationId="{00000000-0000-0000-0000-000000000000}"/>
          </ac:spMkLst>
        </pc:spChg>
        <pc:spChg chg="mod">
          <ac:chgData name="Simplice Eclador Nouboudem Basso" userId="9e398540-518a-451c-a067-062003cf52e0" providerId="ADAL" clId="{12A3048F-4D7E-0343-9CB5-7402A419B8EA}" dt="2025-01-14T20:44:15.961" v="507" actId="20577"/>
          <ac:spMkLst>
            <pc:docMk/>
            <pc:sldMk cId="0" sldId="260"/>
            <ac:spMk id="102" creationId="{00000000-0000-0000-0000-000000000000}"/>
          </ac:spMkLst>
        </pc:spChg>
        <pc:spChg chg="mod">
          <ac:chgData name="Simplice Eclador Nouboudem Basso" userId="9e398540-518a-451c-a067-062003cf52e0" providerId="ADAL" clId="{12A3048F-4D7E-0343-9CB5-7402A419B8EA}" dt="2025-01-14T20:44:19.357" v="511" actId="20577"/>
          <ac:spMkLst>
            <pc:docMk/>
            <pc:sldMk cId="0" sldId="260"/>
            <ac:spMk id="103" creationId="{00000000-0000-0000-0000-000000000000}"/>
          </ac:spMkLst>
        </pc:spChg>
        <pc:spChg chg="mod">
          <ac:chgData name="Simplice Eclador Nouboudem Basso" userId="9e398540-518a-451c-a067-062003cf52e0" providerId="ADAL" clId="{12A3048F-4D7E-0343-9CB5-7402A419B8EA}" dt="2025-01-14T20:44:23.171" v="515" actId="20577"/>
          <ac:spMkLst>
            <pc:docMk/>
            <pc:sldMk cId="0" sldId="260"/>
            <ac:spMk id="104" creationId="{00000000-0000-0000-0000-000000000000}"/>
          </ac:spMkLst>
        </pc:spChg>
        <pc:spChg chg="add mod">
          <ac:chgData name="Simplice Eclador Nouboudem Basso" userId="9e398540-518a-451c-a067-062003cf52e0" providerId="ADAL" clId="{12A3048F-4D7E-0343-9CB5-7402A419B8EA}" dt="2025-01-17T13:53:51.350" v="1251"/>
          <ac:spMkLst>
            <pc:docMk/>
            <pc:sldMk cId="0" sldId="260"/>
            <ac:spMk id="105" creationId="{2D80DFCB-2642-A991-52D3-EBEDFEE1325A}"/>
          </ac:spMkLst>
        </pc:spChg>
      </pc:sldChg>
      <pc:sldChg chg="del">
        <pc:chgData name="Simplice Eclador Nouboudem Basso" userId="9e398540-518a-451c-a067-062003cf52e0" providerId="ADAL" clId="{12A3048F-4D7E-0343-9CB5-7402A419B8EA}" dt="2025-01-14T16:19:22.855" v="18" actId="2696"/>
        <pc:sldMkLst>
          <pc:docMk/>
          <pc:sldMk cId="0" sldId="261"/>
        </pc:sldMkLst>
      </pc:sldChg>
      <pc:sldChg chg="del">
        <pc:chgData name="Simplice Eclador Nouboudem Basso" userId="9e398540-518a-451c-a067-062003cf52e0" providerId="ADAL" clId="{12A3048F-4D7E-0343-9CB5-7402A419B8EA}" dt="2025-01-14T20:03:55.153" v="199" actId="2696"/>
        <pc:sldMkLst>
          <pc:docMk/>
          <pc:sldMk cId="0" sldId="262"/>
        </pc:sldMkLst>
      </pc:sldChg>
      <pc:sldChg chg="modSp del mod">
        <pc:chgData name="Simplice Eclador Nouboudem Basso" userId="9e398540-518a-451c-a067-062003cf52e0" providerId="ADAL" clId="{12A3048F-4D7E-0343-9CB5-7402A419B8EA}" dt="2025-01-14T20:14:10.358" v="306" actId="2696"/>
        <pc:sldMkLst>
          <pc:docMk/>
          <pc:sldMk cId="0" sldId="263"/>
        </pc:sldMkLst>
      </pc:sldChg>
      <pc:sldChg chg="del">
        <pc:chgData name="Simplice Eclador Nouboudem Basso" userId="9e398540-518a-451c-a067-062003cf52e0" providerId="ADAL" clId="{12A3048F-4D7E-0343-9CB5-7402A419B8EA}" dt="2025-01-14T20:14:21.958" v="307" actId="2696"/>
        <pc:sldMkLst>
          <pc:docMk/>
          <pc:sldMk cId="0" sldId="264"/>
        </pc:sldMkLst>
      </pc:sldChg>
      <pc:sldChg chg="addSp delSp modSp add del mod">
        <pc:chgData name="Simplice Eclador Nouboudem Basso" userId="9e398540-518a-451c-a067-062003cf52e0" providerId="ADAL" clId="{12A3048F-4D7E-0343-9CB5-7402A419B8EA}" dt="2025-01-14T20:00:25.126" v="182" actId="2696"/>
        <pc:sldMkLst>
          <pc:docMk/>
          <pc:sldMk cId="1886009489" sldId="265"/>
        </pc:sldMkLst>
      </pc:sldChg>
      <pc:sldChg chg="addSp delSp modSp add mod">
        <pc:chgData name="Simplice Eclador Nouboudem Basso" userId="9e398540-518a-451c-a067-062003cf52e0" providerId="ADAL" clId="{12A3048F-4D7E-0343-9CB5-7402A419B8EA}" dt="2025-01-17T16:50:02.057" v="2109" actId="1076"/>
        <pc:sldMkLst>
          <pc:docMk/>
          <pc:sldMk cId="0" sldId="266"/>
        </pc:sldMkLst>
        <pc:spChg chg="mod">
          <ac:chgData name="Simplice Eclador Nouboudem Basso" userId="9e398540-518a-451c-a067-062003cf52e0" providerId="ADAL" clId="{12A3048F-4D7E-0343-9CB5-7402A419B8EA}" dt="2025-01-17T16:49:51.969" v="2107" actId="1076"/>
          <ac:spMkLst>
            <pc:docMk/>
            <pc:sldMk cId="0" sldId="266"/>
            <ac:spMk id="20" creationId="{00000000-0000-0000-0000-000000000000}"/>
          </ac:spMkLst>
        </pc:spChg>
        <pc:spChg chg="mod">
          <ac:chgData name="Simplice Eclador Nouboudem Basso" userId="9e398540-518a-451c-a067-062003cf52e0" providerId="ADAL" clId="{12A3048F-4D7E-0343-9CB5-7402A419B8EA}" dt="2025-01-14T20:02:44.048" v="197" actId="403"/>
          <ac:spMkLst>
            <pc:docMk/>
            <pc:sldMk cId="0" sldId="266"/>
            <ac:spMk id="25" creationId="{00000000-0000-0000-0000-000000000000}"/>
          </ac:spMkLst>
        </pc:spChg>
        <pc:spChg chg="mod">
          <ac:chgData name="Simplice Eclador Nouboudem Basso" userId="9e398540-518a-451c-a067-062003cf52e0" providerId="ADAL" clId="{12A3048F-4D7E-0343-9CB5-7402A419B8EA}" dt="2025-01-17T13:41:31.422" v="1152" actId="2711"/>
          <ac:spMkLst>
            <pc:docMk/>
            <pc:sldMk cId="0" sldId="266"/>
            <ac:spMk id="32" creationId="{00000000-0000-0000-0000-000000000000}"/>
          </ac:spMkLst>
        </pc:spChg>
        <pc:spChg chg="mod">
          <ac:chgData name="Simplice Eclador Nouboudem Basso" userId="9e398540-518a-451c-a067-062003cf52e0" providerId="ADAL" clId="{12A3048F-4D7E-0343-9CB5-7402A419B8EA}" dt="2025-01-17T16:37:05.805" v="1971"/>
          <ac:spMkLst>
            <pc:docMk/>
            <pc:sldMk cId="0" sldId="266"/>
            <ac:spMk id="36" creationId="{00000000-0000-0000-0000-000000000000}"/>
          </ac:spMkLst>
        </pc:spChg>
        <pc:spChg chg="mod">
          <ac:chgData name="Simplice Eclador Nouboudem Basso" userId="9e398540-518a-451c-a067-062003cf52e0" providerId="ADAL" clId="{12A3048F-4D7E-0343-9CB5-7402A419B8EA}" dt="2025-01-17T16:47:41.496" v="2102" actId="14100"/>
          <ac:spMkLst>
            <pc:docMk/>
            <pc:sldMk cId="0" sldId="266"/>
            <ac:spMk id="40" creationId="{00000000-0000-0000-0000-000000000000}"/>
          </ac:spMkLst>
        </pc:spChg>
        <pc:grpChg chg="mod">
          <ac:chgData name="Simplice Eclador Nouboudem Basso" userId="9e398540-518a-451c-a067-062003cf52e0" providerId="ADAL" clId="{12A3048F-4D7E-0343-9CB5-7402A419B8EA}" dt="2025-01-17T12:58:52.983" v="918" actId="1076"/>
          <ac:grpSpMkLst>
            <pc:docMk/>
            <pc:sldMk cId="0" sldId="266"/>
            <ac:grpSpMk id="23" creationId="{00000000-0000-0000-0000-000000000000}"/>
          </ac:grpSpMkLst>
        </pc:grpChg>
        <pc:picChg chg="add del mod">
          <ac:chgData name="Simplice Eclador Nouboudem Basso" userId="9e398540-518a-451c-a067-062003cf52e0" providerId="ADAL" clId="{12A3048F-4D7E-0343-9CB5-7402A419B8EA}" dt="2025-01-17T16:47:30.102" v="2098" actId="478"/>
          <ac:picMkLst>
            <pc:docMk/>
            <pc:sldMk cId="0" sldId="266"/>
            <ac:picMk id="3074" creationId="{69CAA406-84FC-077D-019F-D6EB36A92B64}"/>
          </ac:picMkLst>
        </pc:picChg>
        <pc:picChg chg="add mod">
          <ac:chgData name="Simplice Eclador Nouboudem Basso" userId="9e398540-518a-451c-a067-062003cf52e0" providerId="ADAL" clId="{12A3048F-4D7E-0343-9CB5-7402A419B8EA}" dt="2025-01-17T16:50:02.057" v="2109" actId="1076"/>
          <ac:picMkLst>
            <pc:docMk/>
            <pc:sldMk cId="0" sldId="266"/>
            <ac:picMk id="3076" creationId="{4F4AC645-1256-48B2-A17E-37C887146C00}"/>
          </ac:picMkLst>
        </pc:picChg>
      </pc:sldChg>
      <pc:sldChg chg="add del">
        <pc:chgData name="Simplice Eclador Nouboudem Basso" userId="9e398540-518a-451c-a067-062003cf52e0" providerId="ADAL" clId="{12A3048F-4D7E-0343-9CB5-7402A419B8EA}" dt="2025-01-14T20:03:21.884" v="198" actId="2696"/>
        <pc:sldMkLst>
          <pc:docMk/>
          <pc:sldMk cId="4021711715" sldId="267"/>
        </pc:sldMkLst>
      </pc:sldChg>
      <pc:sldChg chg="addSp delSp modSp add mod">
        <pc:chgData name="Simplice Eclador Nouboudem Basso" userId="9e398540-518a-451c-a067-062003cf52e0" providerId="ADAL" clId="{12A3048F-4D7E-0343-9CB5-7402A419B8EA}" dt="2025-01-17T16:55:59.011" v="2141" actId="20577"/>
        <pc:sldMkLst>
          <pc:docMk/>
          <pc:sldMk cId="0" sldId="268"/>
        </pc:sldMkLst>
        <pc:spChg chg="mod">
          <ac:chgData name="Simplice Eclador Nouboudem Basso" userId="9e398540-518a-451c-a067-062003cf52e0" providerId="ADAL" clId="{12A3048F-4D7E-0343-9CB5-7402A419B8EA}" dt="2025-01-17T16:54:04.525" v="2112" actId="1076"/>
          <ac:spMkLst>
            <pc:docMk/>
            <pc:sldMk cId="0" sldId="268"/>
            <ac:spMk id="2" creationId="{00000000-0000-0000-0000-000000000000}"/>
          </ac:spMkLst>
        </pc:spChg>
        <pc:spChg chg="mod">
          <ac:chgData name="Simplice Eclador Nouboudem Basso" userId="9e398540-518a-451c-a067-062003cf52e0" providerId="ADAL" clId="{12A3048F-4D7E-0343-9CB5-7402A419B8EA}" dt="2025-01-17T13:48:53.923" v="1204" actId="20577"/>
          <ac:spMkLst>
            <pc:docMk/>
            <pc:sldMk cId="0" sldId="268"/>
            <ac:spMk id="5" creationId="{00000000-0000-0000-0000-000000000000}"/>
          </ac:spMkLst>
        </pc:spChg>
        <pc:spChg chg="mod">
          <ac:chgData name="Simplice Eclador Nouboudem Basso" userId="9e398540-518a-451c-a067-062003cf52e0" providerId="ADAL" clId="{12A3048F-4D7E-0343-9CB5-7402A419B8EA}" dt="2025-01-17T13:48:36.595" v="1196" actId="113"/>
          <ac:spMkLst>
            <pc:docMk/>
            <pc:sldMk cId="0" sldId="268"/>
            <ac:spMk id="8" creationId="{00000000-0000-0000-0000-000000000000}"/>
          </ac:spMkLst>
        </pc:spChg>
        <pc:spChg chg="mod">
          <ac:chgData name="Simplice Eclador Nouboudem Basso" userId="9e398540-518a-451c-a067-062003cf52e0" providerId="ADAL" clId="{12A3048F-4D7E-0343-9CB5-7402A419B8EA}" dt="2025-01-17T13:47:36.710" v="1190" actId="255"/>
          <ac:spMkLst>
            <pc:docMk/>
            <pc:sldMk cId="0" sldId="268"/>
            <ac:spMk id="11" creationId="{00000000-0000-0000-0000-000000000000}"/>
          </ac:spMkLst>
        </pc:spChg>
        <pc:spChg chg="mod">
          <ac:chgData name="Simplice Eclador Nouboudem Basso" userId="9e398540-518a-451c-a067-062003cf52e0" providerId="ADAL" clId="{12A3048F-4D7E-0343-9CB5-7402A419B8EA}" dt="2025-01-17T13:49:57.522" v="1225" actId="207"/>
          <ac:spMkLst>
            <pc:docMk/>
            <pc:sldMk cId="0" sldId="268"/>
            <ac:spMk id="19" creationId="{00000000-0000-0000-0000-000000000000}"/>
          </ac:spMkLst>
        </pc:spChg>
        <pc:spChg chg="mod">
          <ac:chgData name="Simplice Eclador Nouboudem Basso" userId="9e398540-518a-451c-a067-062003cf52e0" providerId="ADAL" clId="{12A3048F-4D7E-0343-9CB5-7402A419B8EA}" dt="2025-01-17T13:49:46.981" v="1224" actId="20577"/>
          <ac:spMkLst>
            <pc:docMk/>
            <pc:sldMk cId="0" sldId="268"/>
            <ac:spMk id="20" creationId="{00000000-0000-0000-0000-000000000000}"/>
          </ac:spMkLst>
        </pc:spChg>
        <pc:spChg chg="mod">
          <ac:chgData name="Simplice Eclador Nouboudem Basso" userId="9e398540-518a-451c-a067-062003cf52e0" providerId="ADAL" clId="{12A3048F-4D7E-0343-9CB5-7402A419B8EA}" dt="2025-01-17T13:45:26.201" v="1177" actId="403"/>
          <ac:spMkLst>
            <pc:docMk/>
            <pc:sldMk cId="0" sldId="268"/>
            <ac:spMk id="21" creationId="{00000000-0000-0000-0000-000000000000}"/>
          </ac:spMkLst>
        </pc:spChg>
        <pc:spChg chg="mod">
          <ac:chgData name="Simplice Eclador Nouboudem Basso" userId="9e398540-518a-451c-a067-062003cf52e0" providerId="ADAL" clId="{12A3048F-4D7E-0343-9CB5-7402A419B8EA}" dt="2025-01-17T13:45:31.492" v="1178" actId="403"/>
          <ac:spMkLst>
            <pc:docMk/>
            <pc:sldMk cId="0" sldId="268"/>
            <ac:spMk id="22" creationId="{00000000-0000-0000-0000-000000000000}"/>
          </ac:spMkLst>
        </pc:spChg>
        <pc:spChg chg="mod">
          <ac:chgData name="Simplice Eclador Nouboudem Basso" userId="9e398540-518a-451c-a067-062003cf52e0" providerId="ADAL" clId="{12A3048F-4D7E-0343-9CB5-7402A419B8EA}" dt="2025-01-17T16:55:59.011" v="2141" actId="20577"/>
          <ac:spMkLst>
            <pc:docMk/>
            <pc:sldMk cId="0" sldId="268"/>
            <ac:spMk id="23" creationId="{00000000-0000-0000-0000-000000000000}"/>
          </ac:spMkLst>
        </pc:spChg>
        <pc:spChg chg="mod">
          <ac:chgData name="Simplice Eclador Nouboudem Basso" userId="9e398540-518a-451c-a067-062003cf52e0" providerId="ADAL" clId="{12A3048F-4D7E-0343-9CB5-7402A419B8EA}" dt="2025-01-17T13:45:13.097" v="1175" actId="403"/>
          <ac:spMkLst>
            <pc:docMk/>
            <pc:sldMk cId="0" sldId="268"/>
            <ac:spMk id="24" creationId="{00000000-0000-0000-0000-000000000000}"/>
          </ac:spMkLst>
        </pc:spChg>
        <pc:spChg chg="mod">
          <ac:chgData name="Simplice Eclador Nouboudem Basso" userId="9e398540-518a-451c-a067-062003cf52e0" providerId="ADAL" clId="{12A3048F-4D7E-0343-9CB5-7402A419B8EA}" dt="2025-01-17T13:51:15.781" v="1240" actId="2711"/>
          <ac:spMkLst>
            <pc:docMk/>
            <pc:sldMk cId="0" sldId="268"/>
            <ac:spMk id="25" creationId="{00000000-0000-0000-0000-000000000000}"/>
          </ac:spMkLst>
        </pc:spChg>
        <pc:picChg chg="add del mod">
          <ac:chgData name="Simplice Eclador Nouboudem Basso" userId="9e398540-518a-451c-a067-062003cf52e0" providerId="ADAL" clId="{12A3048F-4D7E-0343-9CB5-7402A419B8EA}" dt="2025-01-17T16:41:02.206" v="1977" actId="478"/>
          <ac:picMkLst>
            <pc:docMk/>
            <pc:sldMk cId="0" sldId="268"/>
            <ac:picMk id="1026" creationId="{47F7FB58-2DBD-16E3-0EC3-9A154395E635}"/>
          </ac:picMkLst>
        </pc:picChg>
        <pc:picChg chg="add del mod">
          <ac:chgData name="Simplice Eclador Nouboudem Basso" userId="9e398540-518a-451c-a067-062003cf52e0" providerId="ADAL" clId="{12A3048F-4D7E-0343-9CB5-7402A419B8EA}" dt="2025-01-17T16:54:46.827" v="2116" actId="478"/>
          <ac:picMkLst>
            <pc:docMk/>
            <pc:sldMk cId="0" sldId="268"/>
            <ac:picMk id="1028" creationId="{6B7F7949-1688-BD10-2A26-8DD60AFF2CF3}"/>
          </ac:picMkLst>
        </pc:picChg>
      </pc:sldChg>
      <pc:sldChg chg="addSp delSp modSp add mod">
        <pc:chgData name="Simplice Eclador Nouboudem Basso" userId="9e398540-518a-451c-a067-062003cf52e0" providerId="ADAL" clId="{12A3048F-4D7E-0343-9CB5-7402A419B8EA}" dt="2025-01-17T14:30:17.929" v="1326" actId="20577"/>
        <pc:sldMkLst>
          <pc:docMk/>
          <pc:sldMk cId="2233618877" sldId="269"/>
        </pc:sldMkLst>
        <pc:spChg chg="mod">
          <ac:chgData name="Simplice Eclador Nouboudem Basso" userId="9e398540-518a-451c-a067-062003cf52e0" providerId="ADAL" clId="{12A3048F-4D7E-0343-9CB5-7402A419B8EA}" dt="2025-01-17T13:50:29.886" v="1230" actId="1076"/>
          <ac:spMkLst>
            <pc:docMk/>
            <pc:sldMk cId="2233618877" sldId="269"/>
            <ac:spMk id="3" creationId="{3F6E87DD-267F-8DCA-400D-28D54125D9BD}"/>
          </ac:spMkLst>
        </pc:spChg>
        <pc:spChg chg="mod">
          <ac:chgData name="Simplice Eclador Nouboudem Basso" userId="9e398540-518a-451c-a067-062003cf52e0" providerId="ADAL" clId="{12A3048F-4D7E-0343-9CB5-7402A419B8EA}" dt="2025-01-17T14:29:50.947" v="1325" actId="1076"/>
          <ac:spMkLst>
            <pc:docMk/>
            <pc:sldMk cId="2233618877" sldId="269"/>
            <ac:spMk id="20" creationId="{86BF2298-5DD1-E9AE-B414-73ADD496AFE7}"/>
          </ac:spMkLst>
        </pc:spChg>
        <pc:spChg chg="mod">
          <ac:chgData name="Simplice Eclador Nouboudem Basso" userId="9e398540-518a-451c-a067-062003cf52e0" providerId="ADAL" clId="{12A3048F-4D7E-0343-9CB5-7402A419B8EA}" dt="2025-01-14T20:35:56.644" v="444" actId="1076"/>
          <ac:spMkLst>
            <pc:docMk/>
            <pc:sldMk cId="2233618877" sldId="269"/>
            <ac:spMk id="22" creationId="{A84B395D-64B9-C35E-24C4-22599F6BB8DB}"/>
          </ac:spMkLst>
        </pc:spChg>
        <pc:spChg chg="mod">
          <ac:chgData name="Simplice Eclador Nouboudem Basso" userId="9e398540-518a-451c-a067-062003cf52e0" providerId="ADAL" clId="{12A3048F-4D7E-0343-9CB5-7402A419B8EA}" dt="2025-01-17T13:50:50.690" v="1235" actId="1076"/>
          <ac:spMkLst>
            <pc:docMk/>
            <pc:sldMk cId="2233618877" sldId="269"/>
            <ac:spMk id="24" creationId="{8FC22EC6-DE14-CF81-2E4B-B86C3722828F}"/>
          </ac:spMkLst>
        </pc:spChg>
        <pc:spChg chg="mod">
          <ac:chgData name="Simplice Eclador Nouboudem Basso" userId="9e398540-518a-451c-a067-062003cf52e0" providerId="ADAL" clId="{12A3048F-4D7E-0343-9CB5-7402A419B8EA}" dt="2025-01-14T20:06:43.744" v="218" actId="20577"/>
          <ac:spMkLst>
            <pc:docMk/>
            <pc:sldMk cId="2233618877" sldId="269"/>
            <ac:spMk id="25" creationId="{8D5FE6A8-DDFD-E88F-1E1C-6C71EC37B3C6}"/>
          </ac:spMkLst>
        </pc:spChg>
        <pc:spChg chg="mod topLvl">
          <ac:chgData name="Simplice Eclador Nouboudem Basso" userId="9e398540-518a-451c-a067-062003cf52e0" providerId="ADAL" clId="{12A3048F-4D7E-0343-9CB5-7402A419B8EA}" dt="2025-01-14T20:06:51.102" v="219" actId="478"/>
          <ac:spMkLst>
            <pc:docMk/>
            <pc:sldMk cId="2233618877" sldId="269"/>
            <ac:spMk id="28" creationId="{24F8077A-1AEC-AF8E-2454-0DA7B03D148C}"/>
          </ac:spMkLst>
        </pc:spChg>
        <pc:spChg chg="add mod">
          <ac:chgData name="Simplice Eclador Nouboudem Basso" userId="9e398540-518a-451c-a067-062003cf52e0" providerId="ADAL" clId="{12A3048F-4D7E-0343-9CB5-7402A419B8EA}" dt="2025-01-17T14:30:17.929" v="1326" actId="20577"/>
          <ac:spMkLst>
            <pc:docMk/>
            <pc:sldMk cId="2233618877" sldId="269"/>
            <ac:spMk id="39" creationId="{F36BF619-E784-834D-6A64-3737DDA71BDA}"/>
          </ac:spMkLst>
        </pc:spChg>
        <pc:spChg chg="add mod">
          <ac:chgData name="Simplice Eclador Nouboudem Basso" userId="9e398540-518a-451c-a067-062003cf52e0" providerId="ADAL" clId="{12A3048F-4D7E-0343-9CB5-7402A419B8EA}" dt="2025-01-17T13:50:27.106" v="1228" actId="20577"/>
          <ac:spMkLst>
            <pc:docMk/>
            <pc:sldMk cId="2233618877" sldId="269"/>
            <ac:spMk id="40" creationId="{B5945180-76F3-87B3-F5DE-F65DA810F8F5}"/>
          </ac:spMkLst>
        </pc:spChg>
        <pc:spChg chg="add mod">
          <ac:chgData name="Simplice Eclador Nouboudem Basso" userId="9e398540-518a-451c-a067-062003cf52e0" providerId="ADAL" clId="{12A3048F-4D7E-0343-9CB5-7402A419B8EA}" dt="2025-01-17T13:50:59.098" v="1238" actId="122"/>
          <ac:spMkLst>
            <pc:docMk/>
            <pc:sldMk cId="2233618877" sldId="269"/>
            <ac:spMk id="41" creationId="{3E551E3B-274A-988A-08C2-29C9CA073C04}"/>
          </ac:spMkLst>
        </pc:spChg>
        <pc:grpChg chg="mod">
          <ac:chgData name="Simplice Eclador Nouboudem Basso" userId="9e398540-518a-451c-a067-062003cf52e0" providerId="ADAL" clId="{12A3048F-4D7E-0343-9CB5-7402A419B8EA}" dt="2025-01-17T13:50:46.619" v="1234" actId="1076"/>
          <ac:grpSpMkLst>
            <pc:docMk/>
            <pc:sldMk cId="2233618877" sldId="269"/>
            <ac:grpSpMk id="23" creationId="{3A0BF234-DA19-BA85-537B-D836A6ACB0DB}"/>
          </ac:grpSpMkLst>
        </pc:grpChg>
        <pc:picChg chg="add mod">
          <ac:chgData name="Simplice Eclador Nouboudem Basso" userId="9e398540-518a-451c-a067-062003cf52e0" providerId="ADAL" clId="{12A3048F-4D7E-0343-9CB5-7402A419B8EA}" dt="2025-01-17T14:29:50.947" v="1325" actId="1076"/>
          <ac:picMkLst>
            <pc:docMk/>
            <pc:sldMk cId="2233618877" sldId="269"/>
            <ac:picMk id="26" creationId="{BD769B4E-A035-FDB5-D8CF-BF19E932392A}"/>
          </ac:picMkLst>
        </pc:picChg>
        <pc:picChg chg="add mod">
          <ac:chgData name="Simplice Eclador Nouboudem Basso" userId="9e398540-518a-451c-a067-062003cf52e0" providerId="ADAL" clId="{12A3048F-4D7E-0343-9CB5-7402A419B8EA}" dt="2025-01-17T13:50:32.389" v="1231" actId="1076"/>
          <ac:picMkLst>
            <pc:docMk/>
            <pc:sldMk cId="2233618877" sldId="269"/>
            <ac:picMk id="1026" creationId="{FCFE3EA5-B47D-41C2-6B73-DEF97A371C4B}"/>
          </ac:picMkLst>
        </pc:picChg>
      </pc:sldChg>
      <pc:sldChg chg="addSp delSp modSp add mod">
        <pc:chgData name="Simplice Eclador Nouboudem Basso" userId="9e398540-518a-451c-a067-062003cf52e0" providerId="ADAL" clId="{12A3048F-4D7E-0343-9CB5-7402A419B8EA}" dt="2025-01-17T13:51:04.642" v="1239" actId="122"/>
        <pc:sldMkLst>
          <pc:docMk/>
          <pc:sldMk cId="1831585806" sldId="270"/>
        </pc:sldMkLst>
        <pc:spChg chg="mod">
          <ac:chgData name="Simplice Eclador Nouboudem Basso" userId="9e398540-518a-451c-a067-062003cf52e0" providerId="ADAL" clId="{12A3048F-4D7E-0343-9CB5-7402A419B8EA}" dt="2025-01-17T13:51:04.642" v="1239" actId="122"/>
          <ac:spMkLst>
            <pc:docMk/>
            <pc:sldMk cId="1831585806" sldId="270"/>
            <ac:spMk id="25" creationId="{FDCCC5C1-7E84-A9F9-CCCA-7AD08B819BDB}"/>
          </ac:spMkLst>
        </pc:spChg>
        <pc:spChg chg="mod">
          <ac:chgData name="Simplice Eclador Nouboudem Basso" userId="9e398540-518a-451c-a067-062003cf52e0" providerId="ADAL" clId="{12A3048F-4D7E-0343-9CB5-7402A419B8EA}" dt="2025-01-14T20:09:29.524" v="231" actId="20577"/>
          <ac:spMkLst>
            <pc:docMk/>
            <pc:sldMk cId="1831585806" sldId="270"/>
            <ac:spMk id="28" creationId="{FF52B20F-9D06-475C-43C3-EFEEADB0B4BB}"/>
          </ac:spMkLst>
        </pc:spChg>
        <pc:graphicFrameChg chg="add mod modGraphic">
          <ac:chgData name="Simplice Eclador Nouboudem Basso" userId="9e398540-518a-451c-a067-062003cf52e0" providerId="ADAL" clId="{12A3048F-4D7E-0343-9CB5-7402A419B8EA}" dt="2025-01-14T20:13:36.498" v="305" actId="14100"/>
          <ac:graphicFrameMkLst>
            <pc:docMk/>
            <pc:sldMk cId="1831585806" sldId="270"/>
            <ac:graphicFrameMk id="37" creationId="{798BE2A6-09B9-3FD9-95A4-3B9E9B3C969B}"/>
          </ac:graphicFrameMkLst>
        </pc:graphicFrameChg>
      </pc:sldChg>
      <pc:sldChg chg="delSp add del mod">
        <pc:chgData name="Simplice Eclador Nouboudem Basso" userId="9e398540-518a-451c-a067-062003cf52e0" providerId="ADAL" clId="{12A3048F-4D7E-0343-9CB5-7402A419B8EA}" dt="2025-01-14T20:25:52.136" v="377" actId="2696"/>
        <pc:sldMkLst>
          <pc:docMk/>
          <pc:sldMk cId="2342355821" sldId="271"/>
        </pc:sldMkLst>
      </pc:sldChg>
      <pc:sldChg chg="addSp delSp modSp add del mod setBg modNotesTx">
        <pc:chgData name="Simplice Eclador Nouboudem Basso" userId="9e398540-518a-451c-a067-062003cf52e0" providerId="ADAL" clId="{12A3048F-4D7E-0343-9CB5-7402A419B8EA}" dt="2025-01-17T16:25:14.313" v="1967" actId="1076"/>
        <pc:sldMkLst>
          <pc:docMk/>
          <pc:sldMk cId="0" sldId="272"/>
        </pc:sldMkLst>
        <pc:spChg chg="mod">
          <ac:chgData name="Simplice Eclador Nouboudem Basso" userId="9e398540-518a-451c-a067-062003cf52e0" providerId="ADAL" clId="{12A3048F-4D7E-0343-9CB5-7402A419B8EA}" dt="2025-01-17T15:03:39.014" v="1673" actId="14100"/>
          <ac:spMkLst>
            <pc:docMk/>
            <pc:sldMk cId="0" sldId="272"/>
            <ac:spMk id="3" creationId="{00000000-0000-0000-0000-000000000000}"/>
          </ac:spMkLst>
        </pc:spChg>
        <pc:spChg chg="mod">
          <ac:chgData name="Simplice Eclador Nouboudem Basso" userId="9e398540-518a-451c-a067-062003cf52e0" providerId="ADAL" clId="{12A3048F-4D7E-0343-9CB5-7402A419B8EA}" dt="2025-01-17T15:06:37.833" v="1762" actId="20577"/>
          <ac:spMkLst>
            <pc:docMk/>
            <pc:sldMk cId="0" sldId="272"/>
            <ac:spMk id="4" creationId="{00000000-0000-0000-0000-000000000000}"/>
          </ac:spMkLst>
        </pc:spChg>
        <pc:spChg chg="mod">
          <ac:chgData name="Simplice Eclador Nouboudem Basso" userId="9e398540-518a-451c-a067-062003cf52e0" providerId="ADAL" clId="{12A3048F-4D7E-0343-9CB5-7402A419B8EA}" dt="2025-01-14T20:24:32.921" v="372" actId="692"/>
          <ac:spMkLst>
            <pc:docMk/>
            <pc:sldMk cId="0" sldId="272"/>
            <ac:spMk id="9" creationId="{00000000-0000-0000-0000-000000000000}"/>
          </ac:spMkLst>
        </pc:spChg>
        <pc:spChg chg="mod">
          <ac:chgData name="Simplice Eclador Nouboudem Basso" userId="9e398540-518a-451c-a067-062003cf52e0" providerId="ADAL" clId="{12A3048F-4D7E-0343-9CB5-7402A419B8EA}" dt="2025-01-17T14:58:31.053" v="1645" actId="255"/>
          <ac:spMkLst>
            <pc:docMk/>
            <pc:sldMk cId="0" sldId="272"/>
            <ac:spMk id="10" creationId="{00000000-0000-0000-0000-000000000000}"/>
          </ac:spMkLst>
        </pc:spChg>
        <pc:spChg chg="mod">
          <ac:chgData name="Simplice Eclador Nouboudem Basso" userId="9e398540-518a-451c-a067-062003cf52e0" providerId="ADAL" clId="{12A3048F-4D7E-0343-9CB5-7402A419B8EA}" dt="2025-01-17T13:15:38.823" v="934" actId="20577"/>
          <ac:spMkLst>
            <pc:docMk/>
            <pc:sldMk cId="0" sldId="272"/>
            <ac:spMk id="17" creationId="{00000000-0000-0000-0000-000000000000}"/>
          </ac:spMkLst>
        </pc:spChg>
        <pc:spChg chg="mod">
          <ac:chgData name="Simplice Eclador Nouboudem Basso" userId="9e398540-518a-451c-a067-062003cf52e0" providerId="ADAL" clId="{12A3048F-4D7E-0343-9CB5-7402A419B8EA}" dt="2025-01-17T14:31:38.942" v="1347" actId="14100"/>
          <ac:spMkLst>
            <pc:docMk/>
            <pc:sldMk cId="0" sldId="272"/>
            <ac:spMk id="20" creationId="{00000000-0000-0000-0000-000000000000}"/>
          </ac:spMkLst>
        </pc:spChg>
        <pc:spChg chg="mod">
          <ac:chgData name="Simplice Eclador Nouboudem Basso" userId="9e398540-518a-451c-a067-062003cf52e0" providerId="ADAL" clId="{12A3048F-4D7E-0343-9CB5-7402A419B8EA}" dt="2025-01-17T14:45:09.933" v="1555" actId="20577"/>
          <ac:spMkLst>
            <pc:docMk/>
            <pc:sldMk cId="0" sldId="272"/>
            <ac:spMk id="21" creationId="{00000000-0000-0000-0000-000000000000}"/>
          </ac:spMkLst>
        </pc:spChg>
        <pc:spChg chg="del mod topLvl">
          <ac:chgData name="Simplice Eclador Nouboudem Basso" userId="9e398540-518a-451c-a067-062003cf52e0" providerId="ADAL" clId="{12A3048F-4D7E-0343-9CB5-7402A419B8EA}" dt="2025-01-17T13:15:31.604" v="931" actId="478"/>
          <ac:spMkLst>
            <pc:docMk/>
            <pc:sldMk cId="0" sldId="272"/>
            <ac:spMk id="23" creationId="{00000000-0000-0000-0000-000000000000}"/>
          </ac:spMkLst>
        </pc:spChg>
        <pc:spChg chg="del mod">
          <ac:chgData name="Simplice Eclador Nouboudem Basso" userId="9e398540-518a-451c-a067-062003cf52e0" providerId="ADAL" clId="{12A3048F-4D7E-0343-9CB5-7402A419B8EA}" dt="2025-01-17T13:15:14.451" v="925" actId="478"/>
          <ac:spMkLst>
            <pc:docMk/>
            <pc:sldMk cId="0" sldId="272"/>
            <ac:spMk id="24" creationId="{00000000-0000-0000-0000-000000000000}"/>
          </ac:spMkLst>
        </pc:spChg>
        <pc:spChg chg="mod topLvl">
          <ac:chgData name="Simplice Eclador Nouboudem Basso" userId="9e398540-518a-451c-a067-062003cf52e0" providerId="ADAL" clId="{12A3048F-4D7E-0343-9CB5-7402A419B8EA}" dt="2025-01-17T15:07:07.008" v="1763" actId="255"/>
          <ac:spMkLst>
            <pc:docMk/>
            <pc:sldMk cId="0" sldId="272"/>
            <ac:spMk id="26" creationId="{00000000-0000-0000-0000-000000000000}"/>
          </ac:spMkLst>
        </pc:spChg>
        <pc:spChg chg="del topLvl">
          <ac:chgData name="Simplice Eclador Nouboudem Basso" userId="9e398540-518a-451c-a067-062003cf52e0" providerId="ADAL" clId="{12A3048F-4D7E-0343-9CB5-7402A419B8EA}" dt="2025-01-17T14:33:57.784" v="1425" actId="478"/>
          <ac:spMkLst>
            <pc:docMk/>
            <pc:sldMk cId="0" sldId="272"/>
            <ac:spMk id="27" creationId="{00000000-0000-0000-0000-000000000000}"/>
          </ac:spMkLst>
        </pc:spChg>
        <pc:spChg chg="mod">
          <ac:chgData name="Simplice Eclador Nouboudem Basso" userId="9e398540-518a-451c-a067-062003cf52e0" providerId="ADAL" clId="{12A3048F-4D7E-0343-9CB5-7402A419B8EA}" dt="2025-01-17T13:15:50.082" v="938" actId="20577"/>
          <ac:spMkLst>
            <pc:docMk/>
            <pc:sldMk cId="0" sldId="272"/>
            <ac:spMk id="36" creationId="{00000000-0000-0000-0000-000000000000}"/>
          </ac:spMkLst>
        </pc:spChg>
        <pc:spChg chg="mod">
          <ac:chgData name="Simplice Eclador Nouboudem Basso" userId="9e398540-518a-451c-a067-062003cf52e0" providerId="ADAL" clId="{12A3048F-4D7E-0343-9CB5-7402A419B8EA}" dt="2025-01-17T15:00:23.908" v="1651" actId="207"/>
          <ac:spMkLst>
            <pc:docMk/>
            <pc:sldMk cId="0" sldId="272"/>
            <ac:spMk id="41" creationId="{00000000-0000-0000-0000-000000000000}"/>
          </ac:spMkLst>
        </pc:spChg>
        <pc:spChg chg="mod">
          <ac:chgData name="Simplice Eclador Nouboudem Basso" userId="9e398540-518a-451c-a067-062003cf52e0" providerId="ADAL" clId="{12A3048F-4D7E-0343-9CB5-7402A419B8EA}" dt="2025-01-17T15:07:12.786" v="1764" actId="255"/>
          <ac:spMkLst>
            <pc:docMk/>
            <pc:sldMk cId="0" sldId="272"/>
            <ac:spMk id="42" creationId="{00000000-0000-0000-0000-000000000000}"/>
          </ac:spMkLst>
        </pc:spChg>
        <pc:spChg chg="mod topLvl">
          <ac:chgData name="Simplice Eclador Nouboudem Basso" userId="9e398540-518a-451c-a067-062003cf52e0" providerId="ADAL" clId="{12A3048F-4D7E-0343-9CB5-7402A419B8EA}" dt="2025-01-17T15:07:25.714" v="1765" actId="255"/>
          <ac:spMkLst>
            <pc:docMk/>
            <pc:sldMk cId="0" sldId="272"/>
            <ac:spMk id="50" creationId="{00000000-0000-0000-0000-000000000000}"/>
          </ac:spMkLst>
        </pc:spChg>
        <pc:spChg chg="del mod topLvl">
          <ac:chgData name="Simplice Eclador Nouboudem Basso" userId="9e398540-518a-451c-a067-062003cf52e0" providerId="ADAL" clId="{12A3048F-4D7E-0343-9CB5-7402A419B8EA}" dt="2025-01-17T14:33:31.891" v="1421" actId="478"/>
          <ac:spMkLst>
            <pc:docMk/>
            <pc:sldMk cId="0" sldId="272"/>
            <ac:spMk id="51" creationId="{00000000-0000-0000-0000-000000000000}"/>
          </ac:spMkLst>
        </pc:spChg>
        <pc:spChg chg="mod">
          <ac:chgData name="Simplice Eclador Nouboudem Basso" userId="9e398540-518a-451c-a067-062003cf52e0" providerId="ADAL" clId="{12A3048F-4D7E-0343-9CB5-7402A419B8EA}" dt="2025-01-17T14:06:13.900" v="1305" actId="1076"/>
          <ac:spMkLst>
            <pc:docMk/>
            <pc:sldMk cId="0" sldId="272"/>
            <ac:spMk id="53" creationId="{00000000-0000-0000-0000-000000000000}"/>
          </ac:spMkLst>
        </pc:spChg>
        <pc:spChg chg="mod">
          <ac:chgData name="Simplice Eclador Nouboudem Basso" userId="9e398540-518a-451c-a067-062003cf52e0" providerId="ADAL" clId="{12A3048F-4D7E-0343-9CB5-7402A419B8EA}" dt="2025-01-17T15:08:02.307" v="1766" actId="2711"/>
          <ac:spMkLst>
            <pc:docMk/>
            <pc:sldMk cId="0" sldId="272"/>
            <ac:spMk id="54" creationId="{00000000-0000-0000-0000-000000000000}"/>
          </ac:spMkLst>
        </pc:spChg>
        <pc:spChg chg="mod">
          <ac:chgData name="Simplice Eclador Nouboudem Basso" userId="9e398540-518a-451c-a067-062003cf52e0" providerId="ADAL" clId="{12A3048F-4D7E-0343-9CB5-7402A419B8EA}" dt="2025-01-17T15:08:17.688" v="1767"/>
          <ac:spMkLst>
            <pc:docMk/>
            <pc:sldMk cId="0" sldId="272"/>
            <ac:spMk id="86" creationId="{29E568A6-3FA2-DEDE-C1E6-BCB03BFF8E41}"/>
          </ac:spMkLst>
        </pc:spChg>
        <pc:spChg chg="mod">
          <ac:chgData name="Simplice Eclador Nouboudem Basso" userId="9e398540-518a-451c-a067-062003cf52e0" providerId="ADAL" clId="{12A3048F-4D7E-0343-9CB5-7402A419B8EA}" dt="2025-01-17T15:08:17.688" v="1767"/>
          <ac:spMkLst>
            <pc:docMk/>
            <pc:sldMk cId="0" sldId="272"/>
            <ac:spMk id="87" creationId="{740F9865-1EA8-5FEE-11E7-D55F9EF47203}"/>
          </ac:spMkLst>
        </pc:spChg>
        <pc:grpChg chg="mod">
          <ac:chgData name="Simplice Eclador Nouboudem Basso" userId="9e398540-518a-451c-a067-062003cf52e0" providerId="ADAL" clId="{12A3048F-4D7E-0343-9CB5-7402A419B8EA}" dt="2025-01-17T14:06:45.650" v="1316" actId="1076"/>
          <ac:grpSpMkLst>
            <pc:docMk/>
            <pc:sldMk cId="0" sldId="272"/>
            <ac:grpSpMk id="2" creationId="{00000000-0000-0000-0000-000000000000}"/>
          </ac:grpSpMkLst>
        </pc:grpChg>
        <pc:grpChg chg="del mod">
          <ac:chgData name="Simplice Eclador Nouboudem Basso" userId="9e398540-518a-451c-a067-062003cf52e0" providerId="ADAL" clId="{12A3048F-4D7E-0343-9CB5-7402A419B8EA}" dt="2025-01-17T13:15:23.857" v="928" actId="478"/>
          <ac:grpSpMkLst>
            <pc:docMk/>
            <pc:sldMk cId="0" sldId="272"/>
            <ac:grpSpMk id="5" creationId="{00000000-0000-0000-0000-000000000000}"/>
          </ac:grpSpMkLst>
        </pc:grpChg>
        <pc:grpChg chg="mod">
          <ac:chgData name="Simplice Eclador Nouboudem Basso" userId="9e398540-518a-451c-a067-062003cf52e0" providerId="ADAL" clId="{12A3048F-4D7E-0343-9CB5-7402A419B8EA}" dt="2025-01-17T14:07:09.797" v="1323" actId="1076"/>
          <ac:grpSpMkLst>
            <pc:docMk/>
            <pc:sldMk cId="0" sldId="272"/>
            <ac:grpSpMk id="8" creationId="{00000000-0000-0000-0000-000000000000}"/>
          </ac:grpSpMkLst>
        </pc:grpChg>
        <pc:grpChg chg="del mod">
          <ac:chgData name="Simplice Eclador Nouboudem Basso" userId="9e398540-518a-451c-a067-062003cf52e0" providerId="ADAL" clId="{12A3048F-4D7E-0343-9CB5-7402A419B8EA}" dt="2025-01-17T13:15:43.138" v="935" actId="478"/>
          <ac:grpSpMkLst>
            <pc:docMk/>
            <pc:sldMk cId="0" sldId="272"/>
            <ac:grpSpMk id="11" creationId="{00000000-0000-0000-0000-000000000000}"/>
          </ac:grpSpMkLst>
        </pc:grpChg>
        <pc:grpChg chg="add del mod">
          <ac:chgData name="Simplice Eclador Nouboudem Basso" userId="9e398540-518a-451c-a067-062003cf52e0" providerId="ADAL" clId="{12A3048F-4D7E-0343-9CB5-7402A419B8EA}" dt="2025-01-17T13:15:31.604" v="931" actId="478"/>
          <ac:grpSpMkLst>
            <pc:docMk/>
            <pc:sldMk cId="0" sldId="272"/>
            <ac:grpSpMk id="18" creationId="{00000000-0000-0000-0000-000000000000}"/>
          </ac:grpSpMkLst>
        </pc:grpChg>
        <pc:grpChg chg="mod topLvl">
          <ac:chgData name="Simplice Eclador Nouboudem Basso" userId="9e398540-518a-451c-a067-062003cf52e0" providerId="ADAL" clId="{12A3048F-4D7E-0343-9CB5-7402A419B8EA}" dt="2025-01-17T15:08:33.496" v="1772" actId="1076"/>
          <ac:grpSpMkLst>
            <pc:docMk/>
            <pc:sldMk cId="0" sldId="272"/>
            <ac:grpSpMk id="19" creationId="{00000000-0000-0000-0000-000000000000}"/>
          </ac:grpSpMkLst>
        </pc:grpChg>
        <pc:grpChg chg="del mod">
          <ac:chgData name="Simplice Eclador Nouboudem Basso" userId="9e398540-518a-451c-a067-062003cf52e0" providerId="ADAL" clId="{12A3048F-4D7E-0343-9CB5-7402A419B8EA}" dt="2025-01-17T13:15:14.451" v="925" actId="478"/>
          <ac:grpSpMkLst>
            <pc:docMk/>
            <pc:sldMk cId="0" sldId="272"/>
            <ac:grpSpMk id="22" creationId="{00000000-0000-0000-0000-000000000000}"/>
          </ac:grpSpMkLst>
        </pc:grpChg>
        <pc:grpChg chg="del mod">
          <ac:chgData name="Simplice Eclador Nouboudem Basso" userId="9e398540-518a-451c-a067-062003cf52e0" providerId="ADAL" clId="{12A3048F-4D7E-0343-9CB5-7402A419B8EA}" dt="2025-01-17T14:33:57.784" v="1425" actId="478"/>
          <ac:grpSpMkLst>
            <pc:docMk/>
            <pc:sldMk cId="0" sldId="272"/>
            <ac:grpSpMk id="25" creationId="{00000000-0000-0000-0000-000000000000}"/>
          </ac:grpSpMkLst>
        </pc:grpChg>
        <pc:grpChg chg="del">
          <ac:chgData name="Simplice Eclador Nouboudem Basso" userId="9e398540-518a-451c-a067-062003cf52e0" providerId="ADAL" clId="{12A3048F-4D7E-0343-9CB5-7402A419B8EA}" dt="2025-01-17T13:15:33.593" v="932" actId="478"/>
          <ac:grpSpMkLst>
            <pc:docMk/>
            <pc:sldMk cId="0" sldId="272"/>
            <ac:grpSpMk id="28" creationId="{00000000-0000-0000-0000-000000000000}"/>
          </ac:grpSpMkLst>
        </pc:grpChg>
        <pc:grpChg chg="del">
          <ac:chgData name="Simplice Eclador Nouboudem Basso" userId="9e398540-518a-451c-a067-062003cf52e0" providerId="ADAL" clId="{12A3048F-4D7E-0343-9CB5-7402A419B8EA}" dt="2025-01-17T13:15:28.437" v="930" actId="478"/>
          <ac:grpSpMkLst>
            <pc:docMk/>
            <pc:sldMk cId="0" sldId="272"/>
            <ac:grpSpMk id="31" creationId="{00000000-0000-0000-0000-000000000000}"/>
          </ac:grpSpMkLst>
        </pc:grpChg>
        <pc:grpChg chg="del">
          <ac:chgData name="Simplice Eclador Nouboudem Basso" userId="9e398540-518a-451c-a067-062003cf52e0" providerId="ADAL" clId="{12A3048F-4D7E-0343-9CB5-7402A419B8EA}" dt="2025-01-17T13:15:52.639" v="939" actId="478"/>
          <ac:grpSpMkLst>
            <pc:docMk/>
            <pc:sldMk cId="0" sldId="272"/>
            <ac:grpSpMk id="34" creationId="{00000000-0000-0000-0000-000000000000}"/>
          </ac:grpSpMkLst>
        </pc:grpChg>
        <pc:grpChg chg="del">
          <ac:chgData name="Simplice Eclador Nouboudem Basso" userId="9e398540-518a-451c-a067-062003cf52e0" providerId="ADAL" clId="{12A3048F-4D7E-0343-9CB5-7402A419B8EA}" dt="2025-01-17T13:15:47.428" v="937" actId="478"/>
          <ac:grpSpMkLst>
            <pc:docMk/>
            <pc:sldMk cId="0" sldId="272"/>
            <ac:grpSpMk id="37" creationId="{00000000-0000-0000-0000-000000000000}"/>
          </ac:grpSpMkLst>
        </pc:grpChg>
        <pc:grpChg chg="add del mod">
          <ac:chgData name="Simplice Eclador Nouboudem Basso" userId="9e398540-518a-451c-a067-062003cf52e0" providerId="ADAL" clId="{12A3048F-4D7E-0343-9CB5-7402A419B8EA}" dt="2025-01-17T14:34:56.861" v="1459" actId="14100"/>
          <ac:grpSpMkLst>
            <pc:docMk/>
            <pc:sldMk cId="0" sldId="272"/>
            <ac:grpSpMk id="40" creationId="{00000000-0000-0000-0000-000000000000}"/>
          </ac:grpSpMkLst>
        </pc:grpChg>
        <pc:grpChg chg="del">
          <ac:chgData name="Simplice Eclador Nouboudem Basso" userId="9e398540-518a-451c-a067-062003cf52e0" providerId="ADAL" clId="{12A3048F-4D7E-0343-9CB5-7402A419B8EA}" dt="2025-01-17T13:16:07.756" v="945" actId="478"/>
          <ac:grpSpMkLst>
            <pc:docMk/>
            <pc:sldMk cId="0" sldId="272"/>
            <ac:grpSpMk id="43" creationId="{00000000-0000-0000-0000-000000000000}"/>
          </ac:grpSpMkLst>
        </pc:grpChg>
        <pc:grpChg chg="del">
          <ac:chgData name="Simplice Eclador Nouboudem Basso" userId="9e398540-518a-451c-a067-062003cf52e0" providerId="ADAL" clId="{12A3048F-4D7E-0343-9CB5-7402A419B8EA}" dt="2025-01-17T13:15:59.973" v="941" actId="478"/>
          <ac:grpSpMkLst>
            <pc:docMk/>
            <pc:sldMk cId="0" sldId="272"/>
            <ac:grpSpMk id="46" creationId="{00000000-0000-0000-0000-000000000000}"/>
          </ac:grpSpMkLst>
        </pc:grpChg>
        <pc:grpChg chg="del mod">
          <ac:chgData name="Simplice Eclador Nouboudem Basso" userId="9e398540-518a-451c-a067-062003cf52e0" providerId="ADAL" clId="{12A3048F-4D7E-0343-9CB5-7402A419B8EA}" dt="2025-01-17T14:33:31.891" v="1421" actId="478"/>
          <ac:grpSpMkLst>
            <pc:docMk/>
            <pc:sldMk cId="0" sldId="272"/>
            <ac:grpSpMk id="49" creationId="{00000000-0000-0000-0000-000000000000}"/>
          </ac:grpSpMkLst>
        </pc:grpChg>
        <pc:grpChg chg="add del mod">
          <ac:chgData name="Simplice Eclador Nouboudem Basso" userId="9e398540-518a-451c-a067-062003cf52e0" providerId="ADAL" clId="{12A3048F-4D7E-0343-9CB5-7402A419B8EA}" dt="2025-01-17T14:33:34.049" v="1422" actId="1076"/>
          <ac:grpSpMkLst>
            <pc:docMk/>
            <pc:sldMk cId="0" sldId="272"/>
            <ac:grpSpMk id="52" creationId="{00000000-0000-0000-0000-000000000000}"/>
          </ac:grpSpMkLst>
        </pc:grpChg>
        <pc:grpChg chg="del">
          <ac:chgData name="Simplice Eclador Nouboudem Basso" userId="9e398540-518a-451c-a067-062003cf52e0" providerId="ADAL" clId="{12A3048F-4D7E-0343-9CB5-7402A419B8EA}" dt="2025-01-17T13:16:09.959" v="946" actId="478"/>
          <ac:grpSpMkLst>
            <pc:docMk/>
            <pc:sldMk cId="0" sldId="272"/>
            <ac:grpSpMk id="55" creationId="{00000000-0000-0000-0000-000000000000}"/>
          </ac:grpSpMkLst>
        </pc:grpChg>
        <pc:grpChg chg="del">
          <ac:chgData name="Simplice Eclador Nouboudem Basso" userId="9e398540-518a-451c-a067-062003cf52e0" providerId="ADAL" clId="{12A3048F-4D7E-0343-9CB5-7402A419B8EA}" dt="2025-01-17T13:16:02.284" v="942" actId="478"/>
          <ac:grpSpMkLst>
            <pc:docMk/>
            <pc:sldMk cId="0" sldId="272"/>
            <ac:grpSpMk id="58" creationId="{00000000-0000-0000-0000-000000000000}"/>
          </ac:grpSpMkLst>
        </pc:grpChg>
        <pc:grpChg chg="mod">
          <ac:chgData name="Simplice Eclador Nouboudem Basso" userId="9e398540-518a-451c-a067-062003cf52e0" providerId="ADAL" clId="{12A3048F-4D7E-0343-9CB5-7402A419B8EA}" dt="2025-01-17T15:03:48.051" v="1674" actId="1076"/>
          <ac:grpSpMkLst>
            <pc:docMk/>
            <pc:sldMk cId="0" sldId="272"/>
            <ac:grpSpMk id="61" creationId="{00000000-0000-0000-0000-000000000000}"/>
          </ac:grpSpMkLst>
        </pc:grpChg>
        <pc:grpChg chg="del">
          <ac:chgData name="Simplice Eclador Nouboudem Basso" userId="9e398540-518a-451c-a067-062003cf52e0" providerId="ADAL" clId="{12A3048F-4D7E-0343-9CB5-7402A419B8EA}" dt="2025-01-17T13:15:35.283" v="933" actId="478"/>
          <ac:grpSpMkLst>
            <pc:docMk/>
            <pc:sldMk cId="0" sldId="272"/>
            <ac:grpSpMk id="64" creationId="{00000000-0000-0000-0000-000000000000}"/>
          </ac:grpSpMkLst>
        </pc:grpChg>
        <pc:grpChg chg="del">
          <ac:chgData name="Simplice Eclador Nouboudem Basso" userId="9e398540-518a-451c-a067-062003cf52e0" providerId="ADAL" clId="{12A3048F-4D7E-0343-9CB5-7402A419B8EA}" dt="2025-01-17T13:16:11.690" v="947" actId="478"/>
          <ac:grpSpMkLst>
            <pc:docMk/>
            <pc:sldMk cId="0" sldId="272"/>
            <ac:grpSpMk id="67" creationId="{00000000-0000-0000-0000-000000000000}"/>
          </ac:grpSpMkLst>
        </pc:grpChg>
        <pc:grpChg chg="del">
          <ac:chgData name="Simplice Eclador Nouboudem Basso" userId="9e398540-518a-451c-a067-062003cf52e0" providerId="ADAL" clId="{12A3048F-4D7E-0343-9CB5-7402A419B8EA}" dt="2025-01-17T13:16:05.754" v="944" actId="478"/>
          <ac:grpSpMkLst>
            <pc:docMk/>
            <pc:sldMk cId="0" sldId="272"/>
            <ac:grpSpMk id="70" creationId="{00000000-0000-0000-0000-000000000000}"/>
          </ac:grpSpMkLst>
        </pc:grpChg>
        <pc:grpChg chg="del">
          <ac:chgData name="Simplice Eclador Nouboudem Basso" userId="9e398540-518a-451c-a067-062003cf52e0" providerId="ADAL" clId="{12A3048F-4D7E-0343-9CB5-7402A419B8EA}" dt="2025-01-17T13:15:26.722" v="929" actId="478"/>
          <ac:grpSpMkLst>
            <pc:docMk/>
            <pc:sldMk cId="0" sldId="272"/>
            <ac:grpSpMk id="73" creationId="{00000000-0000-0000-0000-000000000000}"/>
          </ac:grpSpMkLst>
        </pc:grpChg>
        <pc:grpChg chg="del">
          <ac:chgData name="Simplice Eclador Nouboudem Basso" userId="9e398540-518a-451c-a067-062003cf52e0" providerId="ADAL" clId="{12A3048F-4D7E-0343-9CB5-7402A419B8EA}" dt="2025-01-17T13:15:54.734" v="940" actId="478"/>
          <ac:grpSpMkLst>
            <pc:docMk/>
            <pc:sldMk cId="0" sldId="272"/>
            <ac:grpSpMk id="76" creationId="{00000000-0000-0000-0000-000000000000}"/>
          </ac:grpSpMkLst>
        </pc:grpChg>
        <pc:grpChg chg="del">
          <ac:chgData name="Simplice Eclador Nouboudem Basso" userId="9e398540-518a-451c-a067-062003cf52e0" providerId="ADAL" clId="{12A3048F-4D7E-0343-9CB5-7402A419B8EA}" dt="2025-01-17T13:16:03.748" v="943" actId="478"/>
          <ac:grpSpMkLst>
            <pc:docMk/>
            <pc:sldMk cId="0" sldId="272"/>
            <ac:grpSpMk id="79" creationId="{00000000-0000-0000-0000-000000000000}"/>
          </ac:grpSpMkLst>
        </pc:grpChg>
        <pc:grpChg chg="del">
          <ac:chgData name="Simplice Eclador Nouboudem Basso" userId="9e398540-518a-451c-a067-062003cf52e0" providerId="ADAL" clId="{12A3048F-4D7E-0343-9CB5-7402A419B8EA}" dt="2025-01-17T13:15:45.428" v="936" actId="478"/>
          <ac:grpSpMkLst>
            <pc:docMk/>
            <pc:sldMk cId="0" sldId="272"/>
            <ac:grpSpMk id="82" creationId="{00000000-0000-0000-0000-000000000000}"/>
          </ac:grpSpMkLst>
        </pc:grpChg>
        <pc:grpChg chg="add mod">
          <ac:chgData name="Simplice Eclador Nouboudem Basso" userId="9e398540-518a-451c-a067-062003cf52e0" providerId="ADAL" clId="{12A3048F-4D7E-0343-9CB5-7402A419B8EA}" dt="2025-01-17T15:08:48.100" v="1773" actId="1076"/>
          <ac:grpSpMkLst>
            <pc:docMk/>
            <pc:sldMk cId="0" sldId="272"/>
            <ac:grpSpMk id="85" creationId="{C783B97D-AB77-C4C7-02E2-C5EA24E25A9D}"/>
          </ac:grpSpMkLst>
        </pc:grpChg>
        <pc:picChg chg="add mod">
          <ac:chgData name="Simplice Eclador Nouboudem Basso" userId="9e398540-518a-451c-a067-062003cf52e0" providerId="ADAL" clId="{12A3048F-4D7E-0343-9CB5-7402A419B8EA}" dt="2025-01-17T16:25:14.313" v="1967" actId="1076"/>
          <ac:picMkLst>
            <pc:docMk/>
            <pc:sldMk cId="0" sldId="272"/>
            <ac:picMk id="2050" creationId="{F30E85BB-9D1F-622D-B74D-B609F90394A0}"/>
          </ac:picMkLst>
        </pc:picChg>
      </pc:sldChg>
      <pc:sldChg chg="add del setBg">
        <pc:chgData name="Simplice Eclador Nouboudem Basso" userId="9e398540-518a-451c-a067-062003cf52e0" providerId="ADAL" clId="{12A3048F-4D7E-0343-9CB5-7402A419B8EA}" dt="2025-01-14T20:32:01.949" v="418"/>
        <pc:sldMkLst>
          <pc:docMk/>
          <pc:sldMk cId="0" sldId="2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25B9D5-C872-9446-8131-8CBE22D4BD75}" type="doc">
      <dgm:prSet loTypeId="urn:microsoft.com/office/officeart/2005/8/layout/arrow2" loCatId="" qsTypeId="urn:microsoft.com/office/officeart/2005/8/quickstyle/simple1" qsCatId="simple" csTypeId="urn:microsoft.com/office/officeart/2005/8/colors/accent1_2" csCatId="accent1" phldr="1"/>
      <dgm:spPr/>
    </dgm:pt>
    <dgm:pt modelId="{F417E520-80F9-EF4B-BF2A-184CCE48F963}">
      <dgm:prSet phldrT="[Texte]" custT="1"/>
      <dgm:spPr/>
      <dgm:t>
        <a:bodyPr/>
        <a:lstStyle/>
        <a:p>
          <a:pPr>
            <a:buFont typeface="Arial"/>
            <a:buChar char="⚬"/>
          </a:pPr>
          <a:r>
            <a:rPr lang="en-US" sz="2400" dirty="0" err="1">
              <a:solidFill>
                <a:srgbClr val="000000"/>
              </a:solidFill>
              <a:latin typeface="Arial"/>
              <a:ea typeface="Arial"/>
              <a:cs typeface="Arial"/>
              <a:sym typeface="Arial"/>
            </a:rPr>
            <a:t>Finaliser</a:t>
          </a:r>
          <a:r>
            <a:rPr lang="en-US" sz="2400" dirty="0">
              <a:solidFill>
                <a:srgbClr val="000000"/>
              </a:solidFill>
              <a:latin typeface="Arial"/>
              <a:ea typeface="Arial"/>
              <a:cs typeface="Arial"/>
              <a:sym typeface="Arial"/>
            </a:rPr>
            <a:t> la </a:t>
          </a:r>
          <a:r>
            <a:rPr lang="en-US" sz="2400" dirty="0" err="1">
              <a:solidFill>
                <a:srgbClr val="000000"/>
              </a:solidFill>
              <a:latin typeface="Arial"/>
              <a:ea typeface="Arial"/>
              <a:cs typeface="Arial"/>
              <a:sym typeface="Arial"/>
            </a:rPr>
            <a:t>prochaine</a:t>
          </a:r>
          <a:r>
            <a:rPr lang="en-US" sz="2400" dirty="0">
              <a:solidFill>
                <a:srgbClr val="000000"/>
              </a:solidFill>
              <a:latin typeface="Arial"/>
              <a:ea typeface="Arial"/>
              <a:cs typeface="Arial"/>
              <a:sym typeface="Arial"/>
            </a:rPr>
            <a:t> séance de formation, </a:t>
          </a:r>
          <a:r>
            <a:rPr lang="en-US" sz="2400" dirty="0" err="1">
              <a:solidFill>
                <a:srgbClr val="000000"/>
              </a:solidFill>
              <a:latin typeface="Arial"/>
              <a:ea typeface="Arial"/>
              <a:cs typeface="Arial"/>
              <a:sym typeface="Arial"/>
            </a:rPr>
            <a:t>l'activité</a:t>
          </a:r>
          <a:r>
            <a:rPr lang="en-US" sz="2400" dirty="0">
              <a:solidFill>
                <a:srgbClr val="000000"/>
              </a:solidFill>
              <a:latin typeface="Arial"/>
              <a:ea typeface="Arial"/>
              <a:cs typeface="Arial"/>
              <a:sym typeface="Arial"/>
            </a:rPr>
            <a:t> de </a:t>
          </a:r>
          <a:r>
            <a:rPr lang="en-US" sz="2400" dirty="0" err="1">
              <a:solidFill>
                <a:srgbClr val="000000"/>
              </a:solidFill>
              <a:latin typeface="Arial"/>
              <a:ea typeface="Arial"/>
              <a:cs typeface="Arial"/>
              <a:sym typeface="Arial"/>
            </a:rPr>
            <a:t>réseautage</a:t>
          </a:r>
          <a:r>
            <a:rPr lang="en-US" sz="2400" dirty="0">
              <a:solidFill>
                <a:srgbClr val="000000"/>
              </a:solidFill>
              <a:latin typeface="Arial"/>
              <a:ea typeface="Arial"/>
              <a:cs typeface="Arial"/>
              <a:sym typeface="Arial"/>
            </a:rPr>
            <a:t>, faire le sondage de fin formation pour documenter les </a:t>
          </a:r>
          <a:r>
            <a:rPr lang="en-US" sz="2400" dirty="0" err="1">
              <a:solidFill>
                <a:srgbClr val="000000"/>
              </a:solidFill>
              <a:latin typeface="Arial"/>
              <a:ea typeface="Arial"/>
              <a:cs typeface="Arial"/>
              <a:sym typeface="Arial"/>
            </a:rPr>
            <a:t>résultats</a:t>
          </a:r>
          <a:r>
            <a:rPr lang="en-US" sz="2400" dirty="0">
              <a:solidFill>
                <a:srgbClr val="000000"/>
              </a:solidFill>
              <a:latin typeface="Arial"/>
              <a:ea typeface="Arial"/>
              <a:cs typeface="Arial"/>
              <a:sym typeface="Arial"/>
            </a:rPr>
            <a:t>.</a:t>
          </a:r>
          <a:endParaRPr lang="fr-CA" sz="2400" dirty="0"/>
        </a:p>
      </dgm:t>
    </dgm:pt>
    <dgm:pt modelId="{2B7A2CEB-E8FC-354C-A58E-2FB826409685}" type="parTrans" cxnId="{75B0F321-D92D-4140-8A04-1644CCDC0F1B}">
      <dgm:prSet/>
      <dgm:spPr/>
      <dgm:t>
        <a:bodyPr/>
        <a:lstStyle/>
        <a:p>
          <a:endParaRPr lang="fr-CA"/>
        </a:p>
      </dgm:t>
    </dgm:pt>
    <dgm:pt modelId="{821E1B50-55EB-BB49-98BA-5FD1EE684DD3}" type="sibTrans" cxnId="{75B0F321-D92D-4140-8A04-1644CCDC0F1B}">
      <dgm:prSet/>
      <dgm:spPr/>
      <dgm:t>
        <a:bodyPr/>
        <a:lstStyle/>
        <a:p>
          <a:endParaRPr lang="fr-CA"/>
        </a:p>
      </dgm:t>
    </dgm:pt>
    <dgm:pt modelId="{BED5A380-622F-4A42-B3E3-5F7E5BC3A19F}">
      <dgm:prSet phldrT="[Texte]" custT="1"/>
      <dgm:spPr/>
      <dgm:t>
        <a:bodyPr/>
        <a:lstStyle/>
        <a:p>
          <a:pPr>
            <a:buFont typeface="Arial"/>
            <a:buChar char="⚬"/>
          </a:pPr>
          <a:r>
            <a:rPr lang="en-US" sz="2400" dirty="0" err="1">
              <a:solidFill>
                <a:srgbClr val="000000"/>
              </a:solidFill>
              <a:latin typeface="Arial"/>
              <a:ea typeface="Arial"/>
              <a:cs typeface="Arial"/>
              <a:sym typeface="Arial"/>
            </a:rPr>
            <a:t>Créer</a:t>
          </a:r>
          <a:r>
            <a:rPr lang="en-US" sz="2400" dirty="0">
              <a:solidFill>
                <a:srgbClr val="000000"/>
              </a:solidFill>
              <a:latin typeface="Arial"/>
              <a:ea typeface="Arial"/>
              <a:cs typeface="Arial"/>
              <a:sym typeface="Arial"/>
            </a:rPr>
            <a:t> un </a:t>
          </a:r>
          <a:r>
            <a:rPr lang="en-US" sz="2400" dirty="0" err="1">
              <a:solidFill>
                <a:srgbClr val="000000"/>
              </a:solidFill>
              <a:latin typeface="Arial"/>
              <a:ea typeface="Arial"/>
              <a:cs typeface="Arial"/>
              <a:sym typeface="Arial"/>
            </a:rPr>
            <a:t>espace</a:t>
          </a:r>
          <a:r>
            <a:rPr lang="en-US" sz="2400" dirty="0">
              <a:solidFill>
                <a:srgbClr val="000000"/>
              </a:solidFill>
              <a:latin typeface="Arial"/>
              <a:ea typeface="Arial"/>
              <a:cs typeface="Arial"/>
              <a:sym typeface="Arial"/>
            </a:rPr>
            <a:t> sur le site de la bibliothèque de </a:t>
          </a:r>
          <a:r>
            <a:rPr lang="en-US" sz="2400" dirty="0" err="1">
              <a:solidFill>
                <a:srgbClr val="000000"/>
              </a:solidFill>
              <a:latin typeface="Arial"/>
              <a:ea typeface="Arial"/>
              <a:cs typeface="Arial"/>
              <a:sym typeface="Arial"/>
            </a:rPr>
            <a:t>l’Université</a:t>
          </a:r>
          <a:r>
            <a:rPr lang="en-US" sz="2400" dirty="0">
              <a:solidFill>
                <a:srgbClr val="000000"/>
              </a:solidFill>
              <a:latin typeface="Arial"/>
              <a:ea typeface="Arial"/>
              <a:cs typeface="Arial"/>
              <a:sym typeface="Arial"/>
            </a:rPr>
            <a:t> Laval pour </a:t>
          </a:r>
          <a:r>
            <a:rPr lang="en-US" sz="2400" dirty="0" err="1">
              <a:solidFill>
                <a:srgbClr val="000000"/>
              </a:solidFill>
              <a:latin typeface="Arial"/>
              <a:ea typeface="Arial"/>
              <a:cs typeface="Arial"/>
              <a:sym typeface="Arial"/>
            </a:rPr>
            <a:t>rendre</a:t>
          </a:r>
          <a:r>
            <a:rPr lang="en-US" sz="2400" dirty="0">
              <a:solidFill>
                <a:srgbClr val="000000"/>
              </a:solidFill>
              <a:latin typeface="Arial"/>
              <a:ea typeface="Arial"/>
              <a:cs typeface="Arial"/>
              <a:sym typeface="Arial"/>
            </a:rPr>
            <a:t> accessible le </a:t>
          </a:r>
          <a:r>
            <a:rPr lang="en-US" sz="2400" dirty="0" err="1">
              <a:solidFill>
                <a:srgbClr val="000000"/>
              </a:solidFill>
              <a:latin typeface="Arial"/>
              <a:ea typeface="Arial"/>
              <a:cs typeface="Arial"/>
              <a:sym typeface="Arial"/>
            </a:rPr>
            <a:t>contenu</a:t>
          </a:r>
          <a:r>
            <a:rPr lang="en-US" sz="2400" dirty="0">
              <a:solidFill>
                <a:srgbClr val="000000"/>
              </a:solidFill>
              <a:latin typeface="Arial"/>
              <a:ea typeface="Arial"/>
              <a:cs typeface="Arial"/>
              <a:sym typeface="Arial"/>
            </a:rPr>
            <a:t> des formations aux </a:t>
          </a:r>
          <a:r>
            <a:rPr lang="en-US" sz="2400" dirty="0" err="1">
              <a:solidFill>
                <a:srgbClr val="000000"/>
              </a:solidFill>
              <a:latin typeface="Arial"/>
              <a:ea typeface="Arial"/>
              <a:cs typeface="Arial"/>
              <a:sym typeface="Arial"/>
            </a:rPr>
            <a:t>futurs</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étudiant.e.s</a:t>
          </a:r>
          <a:endParaRPr lang="fr-CA" sz="2400" dirty="0"/>
        </a:p>
      </dgm:t>
    </dgm:pt>
    <dgm:pt modelId="{7539773B-B135-E14B-89A9-F618CBF4E672}" type="parTrans" cxnId="{033FE7D3-CC59-3B43-A46B-8D7F2CA869BB}">
      <dgm:prSet/>
      <dgm:spPr/>
      <dgm:t>
        <a:bodyPr/>
        <a:lstStyle/>
        <a:p>
          <a:endParaRPr lang="fr-CA"/>
        </a:p>
      </dgm:t>
    </dgm:pt>
    <dgm:pt modelId="{B4D753C5-60C2-6B40-BA8B-A413E2B44EE2}" type="sibTrans" cxnId="{033FE7D3-CC59-3B43-A46B-8D7F2CA869BB}">
      <dgm:prSet/>
      <dgm:spPr/>
      <dgm:t>
        <a:bodyPr/>
        <a:lstStyle/>
        <a:p>
          <a:endParaRPr lang="fr-CA"/>
        </a:p>
      </dgm:t>
    </dgm:pt>
    <dgm:pt modelId="{6D8CB44B-F386-2F41-9D75-DFC302BFD72F}">
      <dgm:prSet phldrT="[Texte]" custT="1"/>
      <dgm:spPr/>
      <dgm:t>
        <a:bodyPr/>
        <a:lstStyle/>
        <a:p>
          <a:r>
            <a:rPr lang="en-US" sz="3200" dirty="0" err="1">
              <a:solidFill>
                <a:srgbClr val="000000"/>
              </a:solidFill>
              <a:latin typeface="Arial"/>
              <a:ea typeface="Arial"/>
              <a:cs typeface="Arial"/>
              <a:sym typeface="Arial"/>
            </a:rPr>
            <a:t>Créer</a:t>
          </a:r>
          <a:r>
            <a:rPr lang="en-US" sz="3200" dirty="0">
              <a:solidFill>
                <a:srgbClr val="000000"/>
              </a:solidFill>
              <a:latin typeface="Arial"/>
              <a:ea typeface="Arial"/>
              <a:cs typeface="Arial"/>
              <a:sym typeface="Arial"/>
            </a:rPr>
            <a:t> un réseau de </a:t>
          </a:r>
          <a:r>
            <a:rPr lang="en-US" sz="3200" dirty="0" err="1">
              <a:solidFill>
                <a:srgbClr val="000000"/>
              </a:solidFill>
              <a:latin typeface="Arial"/>
              <a:ea typeface="Arial"/>
              <a:cs typeface="Arial"/>
              <a:sym typeface="Arial"/>
            </a:rPr>
            <a:t>soutien</a:t>
          </a:r>
          <a:r>
            <a:rPr lang="en-US" sz="3200" dirty="0">
              <a:solidFill>
                <a:srgbClr val="000000"/>
              </a:solidFill>
              <a:latin typeface="Arial"/>
              <a:ea typeface="Arial"/>
              <a:cs typeface="Arial"/>
              <a:sym typeface="Arial"/>
            </a:rPr>
            <a:t> entre les </a:t>
          </a:r>
          <a:r>
            <a:rPr lang="en-US" sz="3200" dirty="0" err="1">
              <a:solidFill>
                <a:srgbClr val="000000"/>
              </a:solidFill>
              <a:latin typeface="Arial"/>
              <a:ea typeface="Arial"/>
              <a:cs typeface="Arial"/>
              <a:sym typeface="Arial"/>
            </a:rPr>
            <a:t>étudiant.e.s</a:t>
          </a:r>
          <a:r>
            <a:rPr lang="en-US" sz="3200" dirty="0">
              <a:solidFill>
                <a:srgbClr val="000000"/>
              </a:solidFill>
              <a:latin typeface="Arial"/>
              <a:ea typeface="Arial"/>
              <a:cs typeface="Arial"/>
              <a:sym typeface="Arial"/>
            </a:rPr>
            <a:t> </a:t>
          </a:r>
          <a:r>
            <a:rPr lang="en-US" sz="3200" dirty="0" err="1">
              <a:solidFill>
                <a:srgbClr val="000000"/>
              </a:solidFill>
              <a:latin typeface="Arial"/>
              <a:ea typeface="Arial"/>
              <a:cs typeface="Arial"/>
              <a:sym typeface="Arial"/>
            </a:rPr>
            <a:t>chercheur.e.s</a:t>
          </a:r>
          <a:r>
            <a:rPr lang="en-US" sz="3200" dirty="0">
              <a:solidFill>
                <a:srgbClr val="000000"/>
              </a:solidFill>
              <a:latin typeface="Arial"/>
              <a:ea typeface="Arial"/>
              <a:cs typeface="Arial"/>
              <a:sym typeface="Arial"/>
            </a:rPr>
            <a:t> pour </a:t>
          </a:r>
          <a:r>
            <a:rPr lang="en-US" sz="3200" dirty="0" err="1">
              <a:solidFill>
                <a:srgbClr val="000000"/>
              </a:solidFill>
              <a:latin typeface="Arial"/>
              <a:ea typeface="Arial"/>
              <a:cs typeface="Arial"/>
              <a:sym typeface="Arial"/>
            </a:rPr>
            <a:t>partager</a:t>
          </a:r>
          <a:r>
            <a:rPr lang="en-US" sz="3200" dirty="0">
              <a:solidFill>
                <a:srgbClr val="000000"/>
              </a:solidFill>
              <a:latin typeface="Arial"/>
              <a:ea typeface="Arial"/>
              <a:cs typeface="Arial"/>
              <a:sym typeface="Arial"/>
            </a:rPr>
            <a:t> </a:t>
          </a:r>
          <a:r>
            <a:rPr lang="en-US" sz="3200" dirty="0" err="1">
              <a:solidFill>
                <a:srgbClr val="000000"/>
              </a:solidFill>
              <a:latin typeface="Arial"/>
              <a:ea typeface="Arial"/>
              <a:cs typeface="Arial"/>
              <a:sym typeface="Arial"/>
            </a:rPr>
            <a:t>leurs</a:t>
          </a:r>
          <a:r>
            <a:rPr lang="en-US" sz="3200" dirty="0">
              <a:solidFill>
                <a:srgbClr val="000000"/>
              </a:solidFill>
              <a:latin typeface="Arial"/>
              <a:ea typeface="Arial"/>
              <a:cs typeface="Arial"/>
              <a:sym typeface="Arial"/>
            </a:rPr>
            <a:t> </a:t>
          </a:r>
          <a:r>
            <a:rPr lang="en-US" sz="3200" dirty="0" err="1">
              <a:solidFill>
                <a:srgbClr val="000000"/>
              </a:solidFill>
              <a:latin typeface="Arial"/>
              <a:ea typeface="Arial"/>
              <a:cs typeface="Arial"/>
              <a:sym typeface="Arial"/>
            </a:rPr>
            <a:t>expériences</a:t>
          </a:r>
          <a:endParaRPr lang="fr-CA" sz="3200" dirty="0"/>
        </a:p>
      </dgm:t>
    </dgm:pt>
    <dgm:pt modelId="{84BF9810-5F96-3346-852B-22DDD3D73BAC}" type="parTrans" cxnId="{121AE452-7C02-F948-8CAA-9E1991CBC8CE}">
      <dgm:prSet/>
      <dgm:spPr/>
      <dgm:t>
        <a:bodyPr/>
        <a:lstStyle/>
        <a:p>
          <a:endParaRPr lang="fr-CA"/>
        </a:p>
      </dgm:t>
    </dgm:pt>
    <dgm:pt modelId="{93F26640-A5ED-814F-B2F8-A3A0722D002D}" type="sibTrans" cxnId="{121AE452-7C02-F948-8CAA-9E1991CBC8CE}">
      <dgm:prSet/>
      <dgm:spPr/>
      <dgm:t>
        <a:bodyPr/>
        <a:lstStyle/>
        <a:p>
          <a:endParaRPr lang="fr-CA"/>
        </a:p>
      </dgm:t>
    </dgm:pt>
    <dgm:pt modelId="{60BF121B-151A-2C48-907F-916079DCADCE}" type="pres">
      <dgm:prSet presAssocID="{E025B9D5-C872-9446-8131-8CBE22D4BD75}" presName="arrowDiagram" presStyleCnt="0">
        <dgm:presLayoutVars>
          <dgm:chMax val="5"/>
          <dgm:dir/>
          <dgm:resizeHandles val="exact"/>
        </dgm:presLayoutVars>
      </dgm:prSet>
      <dgm:spPr/>
    </dgm:pt>
    <dgm:pt modelId="{E5E1C85D-C06C-8A48-9947-9F12CB06EA08}" type="pres">
      <dgm:prSet presAssocID="{E025B9D5-C872-9446-8131-8CBE22D4BD75}" presName="arrow" presStyleLbl="bgShp" presStyleIdx="0" presStyleCnt="1"/>
      <dgm:spPr/>
    </dgm:pt>
    <dgm:pt modelId="{B6EB3493-1DFB-4844-8272-0224CA9BE80D}" type="pres">
      <dgm:prSet presAssocID="{E025B9D5-C872-9446-8131-8CBE22D4BD75}" presName="arrowDiagram3" presStyleCnt="0"/>
      <dgm:spPr/>
    </dgm:pt>
    <dgm:pt modelId="{D61194AC-E429-134C-9559-A47709789039}" type="pres">
      <dgm:prSet presAssocID="{F417E520-80F9-EF4B-BF2A-184CCE48F963}" presName="bullet3a" presStyleLbl="node1" presStyleIdx="0" presStyleCnt="3"/>
      <dgm:spPr/>
    </dgm:pt>
    <dgm:pt modelId="{4A6CBFA0-684A-B145-8181-B3B36889764A}" type="pres">
      <dgm:prSet presAssocID="{F417E520-80F9-EF4B-BF2A-184CCE48F963}" presName="textBox3a" presStyleLbl="revTx" presStyleIdx="0" presStyleCnt="3">
        <dgm:presLayoutVars>
          <dgm:bulletEnabled val="1"/>
        </dgm:presLayoutVars>
      </dgm:prSet>
      <dgm:spPr/>
    </dgm:pt>
    <dgm:pt modelId="{48E3E32B-686A-C84E-A570-0C40E400CDB0}" type="pres">
      <dgm:prSet presAssocID="{BED5A380-622F-4A42-B3E3-5F7E5BC3A19F}" presName="bullet3b" presStyleLbl="node1" presStyleIdx="1" presStyleCnt="3"/>
      <dgm:spPr/>
    </dgm:pt>
    <dgm:pt modelId="{145F11C8-B15A-9040-BC66-C9192DD75214}" type="pres">
      <dgm:prSet presAssocID="{BED5A380-622F-4A42-B3E3-5F7E5BC3A19F}" presName="textBox3b" presStyleLbl="revTx" presStyleIdx="1" presStyleCnt="3">
        <dgm:presLayoutVars>
          <dgm:bulletEnabled val="1"/>
        </dgm:presLayoutVars>
      </dgm:prSet>
      <dgm:spPr/>
    </dgm:pt>
    <dgm:pt modelId="{88665B89-3F5C-6B43-910B-21B5364A17CF}" type="pres">
      <dgm:prSet presAssocID="{6D8CB44B-F386-2F41-9D75-DFC302BFD72F}" presName="bullet3c" presStyleLbl="node1" presStyleIdx="2" presStyleCnt="3"/>
      <dgm:spPr/>
    </dgm:pt>
    <dgm:pt modelId="{D1160207-C914-204F-A416-0E99D59F1555}" type="pres">
      <dgm:prSet presAssocID="{6D8CB44B-F386-2F41-9D75-DFC302BFD72F}" presName="textBox3c" presStyleLbl="revTx" presStyleIdx="2" presStyleCnt="3">
        <dgm:presLayoutVars>
          <dgm:bulletEnabled val="1"/>
        </dgm:presLayoutVars>
      </dgm:prSet>
      <dgm:spPr/>
    </dgm:pt>
  </dgm:ptLst>
  <dgm:cxnLst>
    <dgm:cxn modelId="{75B0F321-D92D-4140-8A04-1644CCDC0F1B}" srcId="{E025B9D5-C872-9446-8131-8CBE22D4BD75}" destId="{F417E520-80F9-EF4B-BF2A-184CCE48F963}" srcOrd="0" destOrd="0" parTransId="{2B7A2CEB-E8FC-354C-A58E-2FB826409685}" sibTransId="{821E1B50-55EB-BB49-98BA-5FD1EE684DD3}"/>
    <dgm:cxn modelId="{CD74FE22-7128-3349-B8B4-90051340123C}" type="presOf" srcId="{F417E520-80F9-EF4B-BF2A-184CCE48F963}" destId="{4A6CBFA0-684A-B145-8181-B3B36889764A}" srcOrd="0" destOrd="0" presId="urn:microsoft.com/office/officeart/2005/8/layout/arrow2"/>
    <dgm:cxn modelId="{C0B6934D-DBF1-EC43-9F68-E1EA6DF321C5}" type="presOf" srcId="{6D8CB44B-F386-2F41-9D75-DFC302BFD72F}" destId="{D1160207-C914-204F-A416-0E99D59F1555}" srcOrd="0" destOrd="0" presId="urn:microsoft.com/office/officeart/2005/8/layout/arrow2"/>
    <dgm:cxn modelId="{121AE452-7C02-F948-8CAA-9E1991CBC8CE}" srcId="{E025B9D5-C872-9446-8131-8CBE22D4BD75}" destId="{6D8CB44B-F386-2F41-9D75-DFC302BFD72F}" srcOrd="2" destOrd="0" parTransId="{84BF9810-5F96-3346-852B-22DDD3D73BAC}" sibTransId="{93F26640-A5ED-814F-B2F8-A3A0722D002D}"/>
    <dgm:cxn modelId="{CF58C594-A219-5A45-B936-C06B5587EF9E}" type="presOf" srcId="{E025B9D5-C872-9446-8131-8CBE22D4BD75}" destId="{60BF121B-151A-2C48-907F-916079DCADCE}" srcOrd="0" destOrd="0" presId="urn:microsoft.com/office/officeart/2005/8/layout/arrow2"/>
    <dgm:cxn modelId="{F7DF41BF-0085-D74F-9B3A-5279DE956CB0}" type="presOf" srcId="{BED5A380-622F-4A42-B3E3-5F7E5BC3A19F}" destId="{145F11C8-B15A-9040-BC66-C9192DD75214}" srcOrd="0" destOrd="0" presId="urn:microsoft.com/office/officeart/2005/8/layout/arrow2"/>
    <dgm:cxn modelId="{033FE7D3-CC59-3B43-A46B-8D7F2CA869BB}" srcId="{E025B9D5-C872-9446-8131-8CBE22D4BD75}" destId="{BED5A380-622F-4A42-B3E3-5F7E5BC3A19F}" srcOrd="1" destOrd="0" parTransId="{7539773B-B135-E14B-89A9-F618CBF4E672}" sibTransId="{B4D753C5-60C2-6B40-BA8B-A413E2B44EE2}"/>
    <dgm:cxn modelId="{6248F30C-72A2-AA4B-9F0A-82AE5DB2FC26}" type="presParOf" srcId="{60BF121B-151A-2C48-907F-916079DCADCE}" destId="{E5E1C85D-C06C-8A48-9947-9F12CB06EA08}" srcOrd="0" destOrd="0" presId="urn:microsoft.com/office/officeart/2005/8/layout/arrow2"/>
    <dgm:cxn modelId="{B817C509-9155-7E4F-BD27-CD6D408DA66E}" type="presParOf" srcId="{60BF121B-151A-2C48-907F-916079DCADCE}" destId="{B6EB3493-1DFB-4844-8272-0224CA9BE80D}" srcOrd="1" destOrd="0" presId="urn:microsoft.com/office/officeart/2005/8/layout/arrow2"/>
    <dgm:cxn modelId="{FFCB5A60-84DB-E541-8D17-04C8DA34F26A}" type="presParOf" srcId="{B6EB3493-1DFB-4844-8272-0224CA9BE80D}" destId="{D61194AC-E429-134C-9559-A47709789039}" srcOrd="0" destOrd="0" presId="urn:microsoft.com/office/officeart/2005/8/layout/arrow2"/>
    <dgm:cxn modelId="{89F3E015-325B-6B43-AF5A-B0DD7ED4C494}" type="presParOf" srcId="{B6EB3493-1DFB-4844-8272-0224CA9BE80D}" destId="{4A6CBFA0-684A-B145-8181-B3B36889764A}" srcOrd="1" destOrd="0" presId="urn:microsoft.com/office/officeart/2005/8/layout/arrow2"/>
    <dgm:cxn modelId="{E4C2C877-3919-8C42-91BD-715E4B214605}" type="presParOf" srcId="{B6EB3493-1DFB-4844-8272-0224CA9BE80D}" destId="{48E3E32B-686A-C84E-A570-0C40E400CDB0}" srcOrd="2" destOrd="0" presId="urn:microsoft.com/office/officeart/2005/8/layout/arrow2"/>
    <dgm:cxn modelId="{B9F41789-5E4E-8848-BA19-8F793F908404}" type="presParOf" srcId="{B6EB3493-1DFB-4844-8272-0224CA9BE80D}" destId="{145F11C8-B15A-9040-BC66-C9192DD75214}" srcOrd="3" destOrd="0" presId="urn:microsoft.com/office/officeart/2005/8/layout/arrow2"/>
    <dgm:cxn modelId="{53DBB4F4-5A75-DF48-90B9-8C0F059B8D64}" type="presParOf" srcId="{B6EB3493-1DFB-4844-8272-0224CA9BE80D}" destId="{88665B89-3F5C-6B43-910B-21B5364A17CF}" srcOrd="4" destOrd="0" presId="urn:microsoft.com/office/officeart/2005/8/layout/arrow2"/>
    <dgm:cxn modelId="{BEBB0D09-6870-FC47-98C9-58FE4C8071C9}" type="presParOf" srcId="{B6EB3493-1DFB-4844-8272-0224CA9BE80D}" destId="{D1160207-C914-204F-A416-0E99D59F1555}" srcOrd="5"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1C85D-C06C-8A48-9947-9F12CB06EA08}">
      <dsp:nvSpPr>
        <dsp:cNvPr id="0" name=""/>
        <dsp:cNvSpPr/>
      </dsp:nvSpPr>
      <dsp:spPr>
        <a:xfrm>
          <a:off x="174629" y="0"/>
          <a:ext cx="13937940" cy="87112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194AC-E429-134C-9559-A47709789039}">
      <dsp:nvSpPr>
        <dsp:cNvPr id="0" name=""/>
        <dsp:cNvSpPr/>
      </dsp:nvSpPr>
      <dsp:spPr>
        <a:xfrm>
          <a:off x="1944748" y="6012479"/>
          <a:ext cx="362386" cy="3623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6CBFA0-684A-B145-8181-B3B36889764A}">
      <dsp:nvSpPr>
        <dsp:cNvPr id="0" name=""/>
        <dsp:cNvSpPr/>
      </dsp:nvSpPr>
      <dsp:spPr>
        <a:xfrm>
          <a:off x="2125941" y="6193672"/>
          <a:ext cx="3247540" cy="251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1" tIns="0" rIns="0" bIns="0" numCol="1" spcCol="1270" anchor="t" anchorCtr="0">
          <a:noAutofit/>
        </a:bodyPr>
        <a:lstStyle/>
        <a:p>
          <a:pPr marL="0" lvl="0" indent="0" algn="l" defTabSz="1066800">
            <a:lnSpc>
              <a:spcPct val="90000"/>
            </a:lnSpc>
            <a:spcBef>
              <a:spcPct val="0"/>
            </a:spcBef>
            <a:spcAft>
              <a:spcPct val="35000"/>
            </a:spcAft>
            <a:buFont typeface="Arial"/>
            <a:buNone/>
          </a:pPr>
          <a:r>
            <a:rPr lang="en-US" sz="2400" kern="1200" dirty="0" err="1">
              <a:solidFill>
                <a:srgbClr val="000000"/>
              </a:solidFill>
              <a:latin typeface="Arial"/>
              <a:ea typeface="Arial"/>
              <a:cs typeface="Arial"/>
              <a:sym typeface="Arial"/>
            </a:rPr>
            <a:t>Finaliser</a:t>
          </a:r>
          <a:r>
            <a:rPr lang="en-US" sz="2400" kern="1200" dirty="0">
              <a:solidFill>
                <a:srgbClr val="000000"/>
              </a:solidFill>
              <a:latin typeface="Arial"/>
              <a:ea typeface="Arial"/>
              <a:cs typeface="Arial"/>
              <a:sym typeface="Arial"/>
            </a:rPr>
            <a:t> la </a:t>
          </a:r>
          <a:r>
            <a:rPr lang="en-US" sz="2400" kern="1200" dirty="0" err="1">
              <a:solidFill>
                <a:srgbClr val="000000"/>
              </a:solidFill>
              <a:latin typeface="Arial"/>
              <a:ea typeface="Arial"/>
              <a:cs typeface="Arial"/>
              <a:sym typeface="Arial"/>
            </a:rPr>
            <a:t>prochaine</a:t>
          </a:r>
          <a:r>
            <a:rPr lang="en-US" sz="2400" kern="1200" dirty="0">
              <a:solidFill>
                <a:srgbClr val="000000"/>
              </a:solidFill>
              <a:latin typeface="Arial"/>
              <a:ea typeface="Arial"/>
              <a:cs typeface="Arial"/>
              <a:sym typeface="Arial"/>
            </a:rPr>
            <a:t> séance de formation, </a:t>
          </a:r>
          <a:r>
            <a:rPr lang="en-US" sz="2400" kern="1200" dirty="0" err="1">
              <a:solidFill>
                <a:srgbClr val="000000"/>
              </a:solidFill>
              <a:latin typeface="Arial"/>
              <a:ea typeface="Arial"/>
              <a:cs typeface="Arial"/>
              <a:sym typeface="Arial"/>
            </a:rPr>
            <a:t>l'activité</a:t>
          </a:r>
          <a:r>
            <a:rPr lang="en-US" sz="2400" kern="1200" dirty="0">
              <a:solidFill>
                <a:srgbClr val="000000"/>
              </a:solidFill>
              <a:latin typeface="Arial"/>
              <a:ea typeface="Arial"/>
              <a:cs typeface="Arial"/>
              <a:sym typeface="Arial"/>
            </a:rPr>
            <a:t> de </a:t>
          </a:r>
          <a:r>
            <a:rPr lang="en-US" sz="2400" kern="1200" dirty="0" err="1">
              <a:solidFill>
                <a:srgbClr val="000000"/>
              </a:solidFill>
              <a:latin typeface="Arial"/>
              <a:ea typeface="Arial"/>
              <a:cs typeface="Arial"/>
              <a:sym typeface="Arial"/>
            </a:rPr>
            <a:t>réseautage</a:t>
          </a:r>
          <a:r>
            <a:rPr lang="en-US" sz="2400" kern="1200" dirty="0">
              <a:solidFill>
                <a:srgbClr val="000000"/>
              </a:solidFill>
              <a:latin typeface="Arial"/>
              <a:ea typeface="Arial"/>
              <a:cs typeface="Arial"/>
              <a:sym typeface="Arial"/>
            </a:rPr>
            <a:t>, faire le sondage de fin formation pour documenter les </a:t>
          </a:r>
          <a:r>
            <a:rPr lang="en-US" sz="2400" kern="1200" dirty="0" err="1">
              <a:solidFill>
                <a:srgbClr val="000000"/>
              </a:solidFill>
              <a:latin typeface="Arial"/>
              <a:ea typeface="Arial"/>
              <a:cs typeface="Arial"/>
              <a:sym typeface="Arial"/>
            </a:rPr>
            <a:t>résultats</a:t>
          </a:r>
          <a:r>
            <a:rPr lang="en-US" sz="2400" kern="1200" dirty="0">
              <a:solidFill>
                <a:srgbClr val="000000"/>
              </a:solidFill>
              <a:latin typeface="Arial"/>
              <a:ea typeface="Arial"/>
              <a:cs typeface="Arial"/>
              <a:sym typeface="Arial"/>
            </a:rPr>
            <a:t>.</a:t>
          </a:r>
          <a:endParaRPr lang="fr-CA" sz="2400" kern="1200" dirty="0"/>
        </a:p>
      </dsp:txBody>
      <dsp:txXfrm>
        <a:off x="2125941" y="6193672"/>
        <a:ext cx="3247540" cy="2517540"/>
      </dsp:txXfrm>
    </dsp:sp>
    <dsp:sp modelId="{48E3E32B-686A-C84E-A570-0C40E400CDB0}">
      <dsp:nvSpPr>
        <dsp:cNvPr id="0" name=""/>
        <dsp:cNvSpPr/>
      </dsp:nvSpPr>
      <dsp:spPr>
        <a:xfrm>
          <a:off x="5143505" y="3644771"/>
          <a:ext cx="655083" cy="6550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5F11C8-B15A-9040-BC66-C9192DD75214}">
      <dsp:nvSpPr>
        <dsp:cNvPr id="0" name=""/>
        <dsp:cNvSpPr/>
      </dsp:nvSpPr>
      <dsp:spPr>
        <a:xfrm>
          <a:off x="5471047" y="3972313"/>
          <a:ext cx="3345105" cy="473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115" tIns="0" rIns="0" bIns="0" numCol="1" spcCol="1270" anchor="t" anchorCtr="0">
          <a:noAutofit/>
        </a:bodyPr>
        <a:lstStyle/>
        <a:p>
          <a:pPr marL="0" lvl="0" indent="0" algn="l" defTabSz="1066800">
            <a:lnSpc>
              <a:spcPct val="90000"/>
            </a:lnSpc>
            <a:spcBef>
              <a:spcPct val="0"/>
            </a:spcBef>
            <a:spcAft>
              <a:spcPct val="35000"/>
            </a:spcAft>
            <a:buFont typeface="Arial"/>
            <a:buNone/>
          </a:pPr>
          <a:r>
            <a:rPr lang="en-US" sz="2400" kern="1200" dirty="0" err="1">
              <a:solidFill>
                <a:srgbClr val="000000"/>
              </a:solidFill>
              <a:latin typeface="Arial"/>
              <a:ea typeface="Arial"/>
              <a:cs typeface="Arial"/>
              <a:sym typeface="Arial"/>
            </a:rPr>
            <a:t>Créer</a:t>
          </a:r>
          <a:r>
            <a:rPr lang="en-US" sz="2400" kern="1200" dirty="0">
              <a:solidFill>
                <a:srgbClr val="000000"/>
              </a:solidFill>
              <a:latin typeface="Arial"/>
              <a:ea typeface="Arial"/>
              <a:cs typeface="Arial"/>
              <a:sym typeface="Arial"/>
            </a:rPr>
            <a:t> un </a:t>
          </a:r>
          <a:r>
            <a:rPr lang="en-US" sz="2400" kern="1200" dirty="0" err="1">
              <a:solidFill>
                <a:srgbClr val="000000"/>
              </a:solidFill>
              <a:latin typeface="Arial"/>
              <a:ea typeface="Arial"/>
              <a:cs typeface="Arial"/>
              <a:sym typeface="Arial"/>
            </a:rPr>
            <a:t>espace</a:t>
          </a:r>
          <a:r>
            <a:rPr lang="en-US" sz="2400" kern="1200" dirty="0">
              <a:solidFill>
                <a:srgbClr val="000000"/>
              </a:solidFill>
              <a:latin typeface="Arial"/>
              <a:ea typeface="Arial"/>
              <a:cs typeface="Arial"/>
              <a:sym typeface="Arial"/>
            </a:rPr>
            <a:t> sur le site de la bibliothèque de </a:t>
          </a:r>
          <a:r>
            <a:rPr lang="en-US" sz="2400" kern="1200" dirty="0" err="1">
              <a:solidFill>
                <a:srgbClr val="000000"/>
              </a:solidFill>
              <a:latin typeface="Arial"/>
              <a:ea typeface="Arial"/>
              <a:cs typeface="Arial"/>
              <a:sym typeface="Arial"/>
            </a:rPr>
            <a:t>l’Université</a:t>
          </a:r>
          <a:r>
            <a:rPr lang="en-US" sz="2400" kern="1200" dirty="0">
              <a:solidFill>
                <a:srgbClr val="000000"/>
              </a:solidFill>
              <a:latin typeface="Arial"/>
              <a:ea typeface="Arial"/>
              <a:cs typeface="Arial"/>
              <a:sym typeface="Arial"/>
            </a:rPr>
            <a:t> Laval pour </a:t>
          </a:r>
          <a:r>
            <a:rPr lang="en-US" sz="2400" kern="1200" dirty="0" err="1">
              <a:solidFill>
                <a:srgbClr val="000000"/>
              </a:solidFill>
              <a:latin typeface="Arial"/>
              <a:ea typeface="Arial"/>
              <a:cs typeface="Arial"/>
              <a:sym typeface="Arial"/>
            </a:rPr>
            <a:t>rendre</a:t>
          </a:r>
          <a:r>
            <a:rPr lang="en-US" sz="2400" kern="1200" dirty="0">
              <a:solidFill>
                <a:srgbClr val="000000"/>
              </a:solidFill>
              <a:latin typeface="Arial"/>
              <a:ea typeface="Arial"/>
              <a:cs typeface="Arial"/>
              <a:sym typeface="Arial"/>
            </a:rPr>
            <a:t> accessible le </a:t>
          </a:r>
          <a:r>
            <a:rPr lang="en-US" sz="2400" kern="1200" dirty="0" err="1">
              <a:solidFill>
                <a:srgbClr val="000000"/>
              </a:solidFill>
              <a:latin typeface="Arial"/>
              <a:ea typeface="Arial"/>
              <a:cs typeface="Arial"/>
              <a:sym typeface="Arial"/>
            </a:rPr>
            <a:t>contenu</a:t>
          </a:r>
          <a:r>
            <a:rPr lang="en-US" sz="2400" kern="1200" dirty="0">
              <a:solidFill>
                <a:srgbClr val="000000"/>
              </a:solidFill>
              <a:latin typeface="Arial"/>
              <a:ea typeface="Arial"/>
              <a:cs typeface="Arial"/>
              <a:sym typeface="Arial"/>
            </a:rPr>
            <a:t> des formations aux </a:t>
          </a:r>
          <a:r>
            <a:rPr lang="en-US" sz="2400" kern="1200" dirty="0" err="1">
              <a:solidFill>
                <a:srgbClr val="000000"/>
              </a:solidFill>
              <a:latin typeface="Arial"/>
              <a:ea typeface="Arial"/>
              <a:cs typeface="Arial"/>
              <a:sym typeface="Arial"/>
            </a:rPr>
            <a:t>futurs</a:t>
          </a:r>
          <a:r>
            <a:rPr lang="en-US" sz="2400" kern="1200" dirty="0">
              <a:solidFill>
                <a:srgbClr val="000000"/>
              </a:solidFill>
              <a:latin typeface="Arial"/>
              <a:ea typeface="Arial"/>
              <a:cs typeface="Arial"/>
              <a:sym typeface="Arial"/>
            </a:rPr>
            <a:t> </a:t>
          </a:r>
          <a:r>
            <a:rPr lang="en-US" sz="2400" kern="1200" dirty="0" err="1">
              <a:solidFill>
                <a:srgbClr val="000000"/>
              </a:solidFill>
              <a:latin typeface="Arial"/>
              <a:ea typeface="Arial"/>
              <a:cs typeface="Arial"/>
              <a:sym typeface="Arial"/>
            </a:rPr>
            <a:t>étudiant.e.s</a:t>
          </a:r>
          <a:endParaRPr lang="fr-CA" sz="2400" kern="1200" dirty="0"/>
        </a:p>
      </dsp:txBody>
      <dsp:txXfrm>
        <a:off x="5471047" y="3972313"/>
        <a:ext cx="3345105" cy="4738899"/>
      </dsp:txXfrm>
    </dsp:sp>
    <dsp:sp modelId="{88665B89-3F5C-6B43-910B-21B5364A17CF}">
      <dsp:nvSpPr>
        <dsp:cNvPr id="0" name=""/>
        <dsp:cNvSpPr/>
      </dsp:nvSpPr>
      <dsp:spPr>
        <a:xfrm>
          <a:off x="8990377" y="2203936"/>
          <a:ext cx="905966" cy="905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160207-C914-204F-A416-0E99D59F1555}">
      <dsp:nvSpPr>
        <dsp:cNvPr id="0" name=""/>
        <dsp:cNvSpPr/>
      </dsp:nvSpPr>
      <dsp:spPr>
        <a:xfrm>
          <a:off x="9443360" y="2656919"/>
          <a:ext cx="3345105" cy="60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0053"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err="1">
              <a:solidFill>
                <a:srgbClr val="000000"/>
              </a:solidFill>
              <a:latin typeface="Arial"/>
              <a:ea typeface="Arial"/>
              <a:cs typeface="Arial"/>
              <a:sym typeface="Arial"/>
            </a:rPr>
            <a:t>Créer</a:t>
          </a:r>
          <a:r>
            <a:rPr lang="en-US" sz="3200" kern="1200" dirty="0">
              <a:solidFill>
                <a:srgbClr val="000000"/>
              </a:solidFill>
              <a:latin typeface="Arial"/>
              <a:ea typeface="Arial"/>
              <a:cs typeface="Arial"/>
              <a:sym typeface="Arial"/>
            </a:rPr>
            <a:t> un réseau de </a:t>
          </a:r>
          <a:r>
            <a:rPr lang="en-US" sz="3200" kern="1200" dirty="0" err="1">
              <a:solidFill>
                <a:srgbClr val="000000"/>
              </a:solidFill>
              <a:latin typeface="Arial"/>
              <a:ea typeface="Arial"/>
              <a:cs typeface="Arial"/>
              <a:sym typeface="Arial"/>
            </a:rPr>
            <a:t>soutien</a:t>
          </a:r>
          <a:r>
            <a:rPr lang="en-US" sz="3200" kern="1200" dirty="0">
              <a:solidFill>
                <a:srgbClr val="000000"/>
              </a:solidFill>
              <a:latin typeface="Arial"/>
              <a:ea typeface="Arial"/>
              <a:cs typeface="Arial"/>
              <a:sym typeface="Arial"/>
            </a:rPr>
            <a:t> entre les </a:t>
          </a:r>
          <a:r>
            <a:rPr lang="en-US" sz="3200" kern="1200" dirty="0" err="1">
              <a:solidFill>
                <a:srgbClr val="000000"/>
              </a:solidFill>
              <a:latin typeface="Arial"/>
              <a:ea typeface="Arial"/>
              <a:cs typeface="Arial"/>
              <a:sym typeface="Arial"/>
            </a:rPr>
            <a:t>étudiant.e.s</a:t>
          </a:r>
          <a:r>
            <a:rPr lang="en-US" sz="3200" kern="1200" dirty="0">
              <a:solidFill>
                <a:srgbClr val="000000"/>
              </a:solidFill>
              <a:latin typeface="Arial"/>
              <a:ea typeface="Arial"/>
              <a:cs typeface="Arial"/>
              <a:sym typeface="Arial"/>
            </a:rPr>
            <a:t> </a:t>
          </a:r>
          <a:r>
            <a:rPr lang="en-US" sz="3200" kern="1200" dirty="0" err="1">
              <a:solidFill>
                <a:srgbClr val="000000"/>
              </a:solidFill>
              <a:latin typeface="Arial"/>
              <a:ea typeface="Arial"/>
              <a:cs typeface="Arial"/>
              <a:sym typeface="Arial"/>
            </a:rPr>
            <a:t>chercheur.e.s</a:t>
          </a:r>
          <a:r>
            <a:rPr lang="en-US" sz="3200" kern="1200" dirty="0">
              <a:solidFill>
                <a:srgbClr val="000000"/>
              </a:solidFill>
              <a:latin typeface="Arial"/>
              <a:ea typeface="Arial"/>
              <a:cs typeface="Arial"/>
              <a:sym typeface="Arial"/>
            </a:rPr>
            <a:t> pour </a:t>
          </a:r>
          <a:r>
            <a:rPr lang="en-US" sz="3200" kern="1200" dirty="0" err="1">
              <a:solidFill>
                <a:srgbClr val="000000"/>
              </a:solidFill>
              <a:latin typeface="Arial"/>
              <a:ea typeface="Arial"/>
              <a:cs typeface="Arial"/>
              <a:sym typeface="Arial"/>
            </a:rPr>
            <a:t>partager</a:t>
          </a:r>
          <a:r>
            <a:rPr lang="en-US" sz="3200" kern="1200" dirty="0">
              <a:solidFill>
                <a:srgbClr val="000000"/>
              </a:solidFill>
              <a:latin typeface="Arial"/>
              <a:ea typeface="Arial"/>
              <a:cs typeface="Arial"/>
              <a:sym typeface="Arial"/>
            </a:rPr>
            <a:t> </a:t>
          </a:r>
          <a:r>
            <a:rPr lang="en-US" sz="3200" kern="1200" dirty="0" err="1">
              <a:solidFill>
                <a:srgbClr val="000000"/>
              </a:solidFill>
              <a:latin typeface="Arial"/>
              <a:ea typeface="Arial"/>
              <a:cs typeface="Arial"/>
              <a:sym typeface="Arial"/>
            </a:rPr>
            <a:t>leurs</a:t>
          </a:r>
          <a:r>
            <a:rPr lang="en-US" sz="3200" kern="1200" dirty="0">
              <a:solidFill>
                <a:srgbClr val="000000"/>
              </a:solidFill>
              <a:latin typeface="Arial"/>
              <a:ea typeface="Arial"/>
              <a:cs typeface="Arial"/>
              <a:sym typeface="Arial"/>
            </a:rPr>
            <a:t> </a:t>
          </a:r>
          <a:r>
            <a:rPr lang="en-US" sz="3200" kern="1200" dirty="0" err="1">
              <a:solidFill>
                <a:srgbClr val="000000"/>
              </a:solidFill>
              <a:latin typeface="Arial"/>
              <a:ea typeface="Arial"/>
              <a:cs typeface="Arial"/>
              <a:sym typeface="Arial"/>
            </a:rPr>
            <a:t>expériences</a:t>
          </a:r>
          <a:endParaRPr lang="fr-CA" sz="3200" kern="1200" dirty="0"/>
        </a:p>
      </dsp:txBody>
      <dsp:txXfrm>
        <a:off x="9443360" y="2656919"/>
        <a:ext cx="3345105" cy="605429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82924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Chaque étape du projet a bénéficié d'une évaluation continue et d'un suivi régulier, permettant d'appliquer concrètement les principes de l’open science appris tout en assurant une bonne implication de la communauté et une communication claire et accessible.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6196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02827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F2F91-2B9B-E965-9948-039B7852CEA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F2C2B3-DD96-53D3-ED4C-FE662F68EAC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B1200E0-F1F2-2ABE-6A62-8404C2871CF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60BD41F-3850-9165-D9B2-2E084315D71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5264EDB-066F-C7D0-D79C-DDE75B9C7C5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EB0773B-870D-BA07-8208-0D08F491750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F6BC80B-665C-712E-C02A-979E0803BA2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7969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205E-54C3-873F-65D8-244664F4E66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C9B25A-687C-6C08-FAB1-9FD9CC69397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831E925-1C87-679E-7080-95559832DF2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72E6E2F-452D-A765-B258-525FD2CB799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9D4E18F-1FDB-4344-81FE-70B6468F0E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CF06CD2A-CBAC-6221-25E4-5D8EC532AC0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BF1EE39-F374-F455-BBD2-AB6665A1367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95406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5.sv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png"/><Relationship Id="rId7" Type="http://schemas.openxmlformats.org/officeDocument/2006/relationships/image" Target="../media/image11.png"/><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Colors" Target="../diagrams/colors1.xml"/><Relationship Id="rId5" Type="http://schemas.openxmlformats.org/officeDocument/2006/relationships/image" Target="../media/image10.png"/><Relationship Id="rId10" Type="http://schemas.openxmlformats.org/officeDocument/2006/relationships/diagramQuickStyle" Target="../diagrams/quickStyle1.xml"/><Relationship Id="rId4" Type="http://schemas.openxmlformats.org/officeDocument/2006/relationships/image" Target="../media/image9.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3" name="Freeform 3"/>
          <p:cNvSpPr/>
          <p:nvPr/>
        </p:nvSpPr>
        <p:spPr>
          <a:xfrm>
            <a:off x="0" y="298099"/>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4"/>
            <a:stretch>
              <a:fillRect/>
            </a:stretch>
          </a:blipFill>
        </p:spPr>
        <p:txBody>
          <a:bodyPr/>
          <a:lstStyle/>
          <a:p>
            <a:endParaRPr lang="fr-FR" dirty="0"/>
          </a:p>
        </p:txBody>
      </p:sp>
      <p:sp>
        <p:nvSpPr>
          <p:cNvPr id="4" name="Freeform 4"/>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5"/>
            <a:stretch>
              <a:fillRect t="-2" b="-2"/>
            </a:stretch>
          </a:blipFill>
        </p:spPr>
        <p:txBody>
          <a:bodyPr/>
          <a:lstStyle/>
          <a:p>
            <a:endParaRPr lang="fr-FR"/>
          </a:p>
        </p:txBody>
      </p:sp>
      <p:sp>
        <p:nvSpPr>
          <p:cNvPr id="5" name="Freeform 5" descr="preencoded.png"/>
          <p:cNvSpPr/>
          <p:nvPr/>
        </p:nvSpPr>
        <p:spPr>
          <a:xfrm>
            <a:off x="0" y="5441600"/>
            <a:ext cx="8378748" cy="4845398"/>
          </a:xfrm>
          <a:custGeom>
            <a:avLst/>
            <a:gdLst/>
            <a:ahLst/>
            <a:cxnLst/>
            <a:rect l="l" t="t" r="r" b="b"/>
            <a:pathLst>
              <a:path w="8378748" h="4845398">
                <a:moveTo>
                  <a:pt x="0" y="0"/>
                </a:moveTo>
                <a:lnTo>
                  <a:pt x="8378748" y="0"/>
                </a:lnTo>
                <a:lnTo>
                  <a:pt x="8378748" y="4845398"/>
                </a:lnTo>
                <a:lnTo>
                  <a:pt x="0" y="4845398"/>
                </a:lnTo>
                <a:lnTo>
                  <a:pt x="0" y="0"/>
                </a:lnTo>
                <a:close/>
              </a:path>
            </a:pathLst>
          </a:custGeom>
          <a:blipFill>
            <a:blip r:embed="rId6"/>
            <a:stretch>
              <a:fillRect r="-57"/>
            </a:stretch>
          </a:blipFill>
        </p:spPr>
        <p:txBody>
          <a:bodyPr/>
          <a:lstStyle/>
          <a:p>
            <a:endParaRPr lang="fr-FR"/>
          </a:p>
        </p:txBody>
      </p:sp>
      <p:sp>
        <p:nvSpPr>
          <p:cNvPr id="6" name="Freeform 6" descr="preencoded.png"/>
          <p:cNvSpPr/>
          <p:nvPr/>
        </p:nvSpPr>
        <p:spPr>
          <a:xfrm>
            <a:off x="0" y="5441600"/>
            <a:ext cx="8378748" cy="4845398"/>
          </a:xfrm>
          <a:custGeom>
            <a:avLst/>
            <a:gdLst/>
            <a:ahLst/>
            <a:cxnLst/>
            <a:rect l="l" t="t" r="r" b="b"/>
            <a:pathLst>
              <a:path w="8378748" h="4845398">
                <a:moveTo>
                  <a:pt x="0" y="0"/>
                </a:moveTo>
                <a:lnTo>
                  <a:pt x="8378748" y="0"/>
                </a:lnTo>
                <a:lnTo>
                  <a:pt x="8378748" y="4845398"/>
                </a:lnTo>
                <a:lnTo>
                  <a:pt x="0" y="4845398"/>
                </a:lnTo>
                <a:lnTo>
                  <a:pt x="0" y="0"/>
                </a:lnTo>
                <a:close/>
              </a:path>
            </a:pathLst>
          </a:custGeom>
          <a:blipFill>
            <a:blip r:embed="rId6"/>
            <a:stretch>
              <a:fillRect r="-57"/>
            </a:stretch>
          </a:blipFill>
        </p:spPr>
        <p:txBody>
          <a:bodyPr/>
          <a:lstStyle/>
          <a:p>
            <a:endParaRPr lang="fr-FR"/>
          </a:p>
        </p:txBody>
      </p:sp>
      <p:sp>
        <p:nvSpPr>
          <p:cNvPr id="7" name="Freeform 7"/>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5"/>
            <a:stretch>
              <a:fillRect t="-2" b="-2"/>
            </a:stretch>
          </a:blipFill>
        </p:spPr>
        <p:txBody>
          <a:bodyPr/>
          <a:lstStyle/>
          <a:p>
            <a:endParaRPr lang="fr-FR"/>
          </a:p>
        </p:txBody>
      </p:sp>
      <p:sp>
        <p:nvSpPr>
          <p:cNvPr id="8" name="Freeform 8"/>
          <p:cNvSpPr/>
          <p:nvPr/>
        </p:nvSpPr>
        <p:spPr>
          <a:xfrm>
            <a:off x="15019200" y="8892350"/>
            <a:ext cx="2704150" cy="796950"/>
          </a:xfrm>
          <a:custGeom>
            <a:avLst/>
            <a:gdLst/>
            <a:ahLst/>
            <a:cxnLst/>
            <a:rect l="l" t="t" r="r" b="b"/>
            <a:pathLst>
              <a:path w="2704150" h="796950">
                <a:moveTo>
                  <a:pt x="0" y="0"/>
                </a:moveTo>
                <a:lnTo>
                  <a:pt x="2704150" y="0"/>
                </a:lnTo>
                <a:lnTo>
                  <a:pt x="2704150" y="796950"/>
                </a:lnTo>
                <a:lnTo>
                  <a:pt x="0" y="796950"/>
                </a:lnTo>
                <a:lnTo>
                  <a:pt x="0" y="0"/>
                </a:lnTo>
                <a:close/>
              </a:path>
            </a:pathLst>
          </a:custGeom>
          <a:blipFill>
            <a:blip r:embed="rId7"/>
            <a:stretch>
              <a:fillRect l="-2" r="-2"/>
            </a:stretch>
          </a:blipFill>
        </p:spPr>
        <p:txBody>
          <a:bodyPr/>
          <a:lstStyle/>
          <a:p>
            <a:endParaRPr lang="fr-FR"/>
          </a:p>
        </p:txBody>
      </p:sp>
      <p:grpSp>
        <p:nvGrpSpPr>
          <p:cNvPr id="9" name="Group 9"/>
          <p:cNvGrpSpPr/>
          <p:nvPr/>
        </p:nvGrpSpPr>
        <p:grpSpPr>
          <a:xfrm>
            <a:off x="7925500" y="1466250"/>
            <a:ext cx="10119358" cy="4787900"/>
            <a:chOff x="0" y="0"/>
            <a:chExt cx="13492477" cy="6383867"/>
          </a:xfrm>
        </p:grpSpPr>
        <p:sp>
          <p:nvSpPr>
            <p:cNvPr id="10" name="Freeform 10"/>
            <p:cNvSpPr/>
            <p:nvPr/>
          </p:nvSpPr>
          <p:spPr>
            <a:xfrm>
              <a:off x="0" y="0"/>
              <a:ext cx="13304800" cy="6346400"/>
            </a:xfrm>
            <a:custGeom>
              <a:avLst/>
              <a:gdLst/>
              <a:ahLst/>
              <a:cxnLst/>
              <a:rect l="l" t="t" r="r" b="b"/>
              <a:pathLst>
                <a:path w="13304800" h="6346400">
                  <a:moveTo>
                    <a:pt x="0" y="0"/>
                  </a:moveTo>
                  <a:lnTo>
                    <a:pt x="13304800" y="0"/>
                  </a:lnTo>
                  <a:lnTo>
                    <a:pt x="13304800" y="6346400"/>
                  </a:lnTo>
                  <a:lnTo>
                    <a:pt x="0" y="6346400"/>
                  </a:lnTo>
                  <a:close/>
                </a:path>
              </a:pathLst>
            </a:custGeom>
            <a:solidFill>
              <a:srgbClr val="000000">
                <a:alpha val="0"/>
              </a:srgbClr>
            </a:solidFill>
          </p:spPr>
          <p:txBody>
            <a:bodyPr/>
            <a:lstStyle/>
            <a:p>
              <a:endParaRPr lang="fr-FR" dirty="0"/>
            </a:p>
          </p:txBody>
        </p:sp>
        <p:sp>
          <p:nvSpPr>
            <p:cNvPr id="11" name="TextBox 11"/>
            <p:cNvSpPr txBox="1"/>
            <p:nvPr/>
          </p:nvSpPr>
          <p:spPr>
            <a:xfrm>
              <a:off x="187677" y="37467"/>
              <a:ext cx="13304800" cy="6346400"/>
            </a:xfrm>
            <a:prstGeom prst="rect">
              <a:avLst/>
            </a:prstGeom>
          </p:spPr>
          <p:txBody>
            <a:bodyPr lIns="0" tIns="0" rIns="0" bIns="0" rtlCol="0" anchor="t"/>
            <a:lstStyle/>
            <a:p>
              <a:pPr>
                <a:lnSpc>
                  <a:spcPts val="5759"/>
                </a:lnSpc>
              </a:pPr>
              <a:r>
                <a:rPr lang="en-US" sz="2800" dirty="0">
                  <a:solidFill>
                    <a:srgbClr val="000000"/>
                  </a:solidFill>
                  <a:latin typeface="Arial" panose="020B0604020202020204" pitchFamily="34" charset="0"/>
                  <a:ea typeface="Raleway"/>
                  <a:cs typeface="Arial" panose="020B0604020202020204" pitchFamily="34" charset="0"/>
                  <a:sym typeface="Raleway"/>
                </a:rPr>
                <a:t>“</a:t>
              </a:r>
              <a:r>
                <a:rPr lang="en-US" sz="2800" b="1" dirty="0">
                  <a:solidFill>
                    <a:srgbClr val="000000"/>
                  </a:solidFill>
                  <a:latin typeface="Arial" panose="020B0604020202020204" pitchFamily="34" charset="0"/>
                  <a:ea typeface="Raleway"/>
                  <a:cs typeface="Arial" panose="020B0604020202020204" pitchFamily="34" charset="0"/>
                  <a:sym typeface="Raleway"/>
                </a:rPr>
                <a:t>Inclusion et </a:t>
              </a:r>
              <a:r>
                <a:rPr lang="en-US" sz="2800" b="1" dirty="0" err="1">
                  <a:solidFill>
                    <a:srgbClr val="000000"/>
                  </a:solidFill>
                  <a:latin typeface="Arial" panose="020B0604020202020204" pitchFamily="34" charset="0"/>
                  <a:ea typeface="Raleway"/>
                  <a:cs typeface="Arial" panose="020B0604020202020204" pitchFamily="34" charset="0"/>
                  <a:sym typeface="Raleway"/>
                </a:rPr>
                <a:t>Équité</a:t>
              </a:r>
              <a:r>
                <a:rPr lang="en-US" sz="2800" b="1" dirty="0">
                  <a:solidFill>
                    <a:srgbClr val="000000"/>
                  </a:solidFill>
                  <a:latin typeface="Arial" panose="020B0604020202020204" pitchFamily="34" charset="0"/>
                  <a:ea typeface="Raleway"/>
                  <a:cs typeface="Arial" panose="020B0604020202020204" pitchFamily="34" charset="0"/>
                  <a:sym typeface="Raleway"/>
                </a:rPr>
                <a:t> numérique </a:t>
              </a:r>
              <a:r>
                <a:rPr lang="en-US" sz="2800" b="1" dirty="0" err="1">
                  <a:solidFill>
                    <a:srgbClr val="000000"/>
                  </a:solidFill>
                  <a:latin typeface="Arial" panose="020B0604020202020204" pitchFamily="34" charset="0"/>
                  <a:ea typeface="Raleway"/>
                  <a:cs typeface="Arial" panose="020B0604020202020204" pitchFamily="34" charset="0"/>
                  <a:sym typeface="Raleway"/>
                </a:rPr>
                <a:t>en</a:t>
              </a:r>
              <a:r>
                <a:rPr lang="en-US" sz="2800" b="1" dirty="0">
                  <a:solidFill>
                    <a:srgbClr val="000000"/>
                  </a:solidFill>
                  <a:latin typeface="Arial" panose="020B0604020202020204" pitchFamily="34" charset="0"/>
                  <a:ea typeface="Raleway"/>
                  <a:cs typeface="Arial" panose="020B0604020202020204" pitchFamily="34" charset="0"/>
                  <a:sym typeface="Raleway"/>
                </a:rPr>
                <a:t> </a:t>
              </a:r>
              <a:r>
                <a:rPr lang="en-US" sz="2800" b="1" dirty="0" err="1">
                  <a:solidFill>
                    <a:srgbClr val="000000"/>
                  </a:solidFill>
                  <a:latin typeface="Arial" panose="020B0604020202020204" pitchFamily="34" charset="0"/>
                  <a:ea typeface="Raleway"/>
                  <a:cs typeface="Arial" panose="020B0604020202020204" pitchFamily="34" charset="0"/>
                  <a:sym typeface="Raleway"/>
                </a:rPr>
                <a:t>recheche</a:t>
              </a:r>
              <a:r>
                <a:rPr lang="en-US" sz="2800" b="1" dirty="0">
                  <a:solidFill>
                    <a:srgbClr val="000000"/>
                  </a:solidFill>
                  <a:latin typeface="Arial" panose="020B0604020202020204" pitchFamily="34" charset="0"/>
                  <a:ea typeface="Raleway"/>
                  <a:cs typeface="Arial" panose="020B0604020202020204" pitchFamily="34" charset="0"/>
                  <a:sym typeface="Raleway"/>
                </a:rPr>
                <a:t> pour les </a:t>
              </a:r>
              <a:r>
                <a:rPr lang="en-US" sz="2800" b="1" dirty="0" err="1">
                  <a:solidFill>
                    <a:srgbClr val="000000"/>
                  </a:solidFill>
                  <a:latin typeface="Arial" panose="020B0604020202020204" pitchFamily="34" charset="0"/>
                  <a:ea typeface="Raleway"/>
                  <a:cs typeface="Arial" panose="020B0604020202020204" pitchFamily="34" charset="0"/>
                  <a:sym typeface="Raleway"/>
                </a:rPr>
                <a:t>étudiants</a:t>
              </a:r>
              <a:r>
                <a:rPr lang="en-US" sz="2800" b="1" dirty="0">
                  <a:solidFill>
                    <a:srgbClr val="000000"/>
                  </a:solidFill>
                  <a:latin typeface="Arial" panose="020B0604020202020204" pitchFamily="34" charset="0"/>
                  <a:ea typeface="Raleway"/>
                  <a:cs typeface="Arial" panose="020B0604020202020204" pitchFamily="34" charset="0"/>
                  <a:sym typeface="Raleway"/>
                </a:rPr>
                <a:t> </a:t>
              </a:r>
              <a:r>
                <a:rPr lang="en-US" sz="2800" b="1" dirty="0" err="1">
                  <a:solidFill>
                    <a:srgbClr val="000000"/>
                  </a:solidFill>
                  <a:latin typeface="Arial" panose="020B0604020202020204" pitchFamily="34" charset="0"/>
                  <a:ea typeface="Raleway"/>
                  <a:cs typeface="Arial" panose="020B0604020202020204" pitchFamily="34" charset="0"/>
                  <a:sym typeface="Raleway"/>
                </a:rPr>
                <a:t>chercheurs</a:t>
              </a:r>
              <a:r>
                <a:rPr lang="en-US" sz="2800" b="1" dirty="0">
                  <a:solidFill>
                    <a:srgbClr val="000000"/>
                  </a:solidFill>
                  <a:latin typeface="Arial" panose="020B0604020202020204" pitchFamily="34" charset="0"/>
                  <a:ea typeface="Raleway"/>
                  <a:cs typeface="Arial" panose="020B0604020202020204" pitchFamily="34" charset="0"/>
                  <a:sym typeface="Raleway"/>
                </a:rPr>
                <a:t> et </a:t>
              </a:r>
              <a:r>
                <a:rPr lang="en-US" sz="2800" b="1" dirty="0" err="1">
                  <a:solidFill>
                    <a:srgbClr val="000000"/>
                  </a:solidFill>
                  <a:latin typeface="Arial" panose="020B0604020202020204" pitchFamily="34" charset="0"/>
                  <a:ea typeface="Raleway"/>
                  <a:cs typeface="Arial" panose="020B0604020202020204" pitchFamily="34" charset="0"/>
                  <a:sym typeface="Raleway"/>
                </a:rPr>
                <a:t>chercheuses</a:t>
              </a:r>
              <a:r>
                <a:rPr lang="en-US" sz="2800" b="1" dirty="0">
                  <a:solidFill>
                    <a:srgbClr val="000000"/>
                  </a:solidFill>
                  <a:latin typeface="Arial" panose="020B0604020202020204" pitchFamily="34" charset="0"/>
                  <a:ea typeface="Raleway"/>
                  <a:cs typeface="Arial" panose="020B0604020202020204" pitchFamily="34" charset="0"/>
                  <a:sym typeface="Raleway"/>
                </a:rPr>
                <a:t>  </a:t>
              </a:r>
              <a:r>
                <a:rPr lang="en-US" sz="2800" b="1" dirty="0" err="1">
                  <a:solidFill>
                    <a:srgbClr val="000000"/>
                  </a:solidFill>
                  <a:latin typeface="Arial" panose="020B0604020202020204" pitchFamily="34" charset="0"/>
                  <a:ea typeface="Raleway"/>
                  <a:cs typeface="Arial" panose="020B0604020202020204" pitchFamily="34" charset="0"/>
                  <a:sym typeface="Raleway"/>
                </a:rPr>
                <a:t>originaires</a:t>
              </a:r>
              <a:r>
                <a:rPr lang="en-US" sz="2800" b="1" dirty="0">
                  <a:solidFill>
                    <a:srgbClr val="000000"/>
                  </a:solidFill>
                  <a:latin typeface="Arial" panose="020B0604020202020204" pitchFamily="34" charset="0"/>
                  <a:ea typeface="Raleway"/>
                  <a:cs typeface="Arial" panose="020B0604020202020204" pitchFamily="34" charset="0"/>
                  <a:sym typeface="Raleway"/>
                </a:rPr>
                <a:t> </a:t>
              </a:r>
              <a:r>
                <a:rPr lang="en-US" sz="2800" b="1" dirty="0" err="1">
                  <a:solidFill>
                    <a:srgbClr val="000000"/>
                  </a:solidFill>
                  <a:latin typeface="Arial" panose="020B0604020202020204" pitchFamily="34" charset="0"/>
                  <a:ea typeface="Raleway"/>
                  <a:cs typeface="Arial" panose="020B0604020202020204" pitchFamily="34" charset="0"/>
                  <a:sym typeface="Raleway"/>
                </a:rPr>
                <a:t>d’Afrique</a:t>
              </a:r>
              <a:r>
                <a:rPr lang="en-US" sz="2800" b="1" dirty="0">
                  <a:solidFill>
                    <a:srgbClr val="000000"/>
                  </a:solidFill>
                  <a:latin typeface="Arial" panose="020B0604020202020204" pitchFamily="34" charset="0"/>
                  <a:ea typeface="Raleway"/>
                  <a:cs typeface="Arial" panose="020B0604020202020204" pitchFamily="34" charset="0"/>
                  <a:sym typeface="Raleway"/>
                </a:rPr>
                <a:t> </a:t>
              </a:r>
              <a:r>
                <a:rPr lang="en-US" sz="2800" b="1" dirty="0" err="1">
                  <a:solidFill>
                    <a:srgbClr val="000000"/>
                  </a:solidFill>
                  <a:latin typeface="Arial" panose="020B0604020202020204" pitchFamily="34" charset="0"/>
                  <a:ea typeface="Raleway"/>
                  <a:cs typeface="Arial" panose="020B0604020202020204" pitchFamily="34" charset="0"/>
                  <a:sym typeface="Raleway"/>
                </a:rPr>
                <a:t>subsaharienne</a:t>
              </a:r>
              <a:r>
                <a:rPr lang="en-US" sz="2800" b="1" dirty="0">
                  <a:solidFill>
                    <a:srgbClr val="000000"/>
                  </a:solidFill>
                  <a:latin typeface="Arial" panose="020B0604020202020204" pitchFamily="34" charset="0"/>
                  <a:ea typeface="Raleway"/>
                  <a:cs typeface="Arial" panose="020B0604020202020204" pitchFamily="34" charset="0"/>
                  <a:sym typeface="Raleway"/>
                </a:rPr>
                <a:t> et des </a:t>
              </a:r>
              <a:r>
                <a:rPr lang="en-US" sz="2800" b="1" dirty="0" err="1">
                  <a:solidFill>
                    <a:srgbClr val="000000"/>
                  </a:solidFill>
                  <a:latin typeface="Arial" panose="020B0604020202020204" pitchFamily="34" charset="0"/>
                  <a:ea typeface="Raleway"/>
                  <a:cs typeface="Arial" panose="020B0604020202020204" pitchFamily="34" charset="0"/>
                  <a:sym typeface="Raleway"/>
                </a:rPr>
                <a:t>caraïbes</a:t>
              </a:r>
              <a:r>
                <a:rPr lang="en-US" sz="2800" b="1" dirty="0">
                  <a:solidFill>
                    <a:srgbClr val="000000"/>
                  </a:solidFill>
                  <a:latin typeface="Arial" panose="020B0604020202020204" pitchFamily="34" charset="0"/>
                  <a:ea typeface="Raleway"/>
                  <a:cs typeface="Arial" panose="020B0604020202020204" pitchFamily="34" charset="0"/>
                  <a:sym typeface="Raleway"/>
                </a:rPr>
                <a:t> de </a:t>
              </a:r>
              <a:r>
                <a:rPr lang="en-US" sz="2800" b="1" dirty="0" err="1">
                  <a:solidFill>
                    <a:srgbClr val="000000"/>
                  </a:solidFill>
                  <a:latin typeface="Arial" panose="020B0604020202020204" pitchFamily="34" charset="0"/>
                  <a:ea typeface="Raleway"/>
                  <a:cs typeface="Arial" panose="020B0604020202020204" pitchFamily="34" charset="0"/>
                  <a:sym typeface="Raleway"/>
                </a:rPr>
                <a:t>l’université</a:t>
              </a:r>
              <a:r>
                <a:rPr lang="en-US" sz="2800" b="1" dirty="0">
                  <a:solidFill>
                    <a:srgbClr val="000000"/>
                  </a:solidFill>
                  <a:latin typeface="Arial" panose="020B0604020202020204" pitchFamily="34" charset="0"/>
                  <a:ea typeface="Raleway"/>
                  <a:cs typeface="Arial" panose="020B0604020202020204" pitchFamily="34" charset="0"/>
                  <a:sym typeface="Raleway"/>
                </a:rPr>
                <a:t> Laval (IENR-Afro-</a:t>
              </a:r>
              <a:r>
                <a:rPr lang="en-US" sz="2800" b="1" dirty="0" err="1">
                  <a:solidFill>
                    <a:srgbClr val="000000"/>
                  </a:solidFill>
                  <a:latin typeface="Arial" panose="020B0604020202020204" pitchFamily="34" charset="0"/>
                  <a:ea typeface="Raleway"/>
                  <a:cs typeface="Arial" panose="020B0604020202020204" pitchFamily="34" charset="0"/>
                  <a:sym typeface="Raleway"/>
                </a:rPr>
                <a:t>Ulaval</a:t>
              </a:r>
              <a:r>
                <a:rPr lang="en-US" sz="2800" b="1" dirty="0">
                  <a:solidFill>
                    <a:srgbClr val="000000"/>
                  </a:solidFill>
                  <a:latin typeface="Arial" panose="020B0604020202020204" pitchFamily="34" charset="0"/>
                  <a:ea typeface="Raleway"/>
                  <a:cs typeface="Arial" panose="020B0604020202020204" pitchFamily="34" charset="0"/>
                  <a:sym typeface="Raleway"/>
                </a:rPr>
                <a:t>)”</a:t>
              </a:r>
            </a:p>
            <a:p>
              <a:pPr>
                <a:lnSpc>
                  <a:spcPts val="5759"/>
                </a:lnSpc>
              </a:pPr>
              <a:endParaRPr lang="en-US" sz="2800" dirty="0">
                <a:solidFill>
                  <a:srgbClr val="000000"/>
                </a:solidFill>
                <a:latin typeface="Arial" panose="020B0604020202020204" pitchFamily="34" charset="0"/>
                <a:ea typeface="Raleway"/>
                <a:cs typeface="Arial" panose="020B0604020202020204" pitchFamily="34" charset="0"/>
                <a:sym typeface="Raleway"/>
              </a:endParaRPr>
            </a:p>
            <a:p>
              <a:pPr marL="342900" indent="-342900">
                <a:lnSpc>
                  <a:spcPts val="5759"/>
                </a:lnSpc>
                <a:buFont typeface="Wingdings" pitchFamily="2" charset="2"/>
                <a:buChar char="v"/>
              </a:pPr>
              <a:r>
                <a:rPr lang="fr-CA" sz="2400" i="0" u="none" strike="noStrike" dirty="0">
                  <a:solidFill>
                    <a:srgbClr val="32322F"/>
                  </a:solidFill>
                  <a:effectLst/>
                  <a:latin typeface="Arial" panose="020B0604020202020204" pitchFamily="34" charset="0"/>
                  <a:cs typeface="Arial" panose="020B0604020202020204" pitchFamily="34" charset="0"/>
                </a:rPr>
                <a:t>Programme pilote des championnes et champions de l’EDIA dans l’IRN de l’Alliance de recherche numérique du Canada </a:t>
              </a:r>
              <a:r>
                <a:rPr lang="fr-CA" sz="2400" b="1" i="0" u="none" strike="noStrike" dirty="0">
                  <a:solidFill>
                    <a:srgbClr val="32322F"/>
                  </a:solidFill>
                  <a:effectLst/>
                  <a:latin typeface="Arial" panose="020B0604020202020204" pitchFamily="34" charset="0"/>
                  <a:cs typeface="Arial" panose="020B0604020202020204" pitchFamily="34" charset="0"/>
                </a:rPr>
                <a:t> </a:t>
              </a:r>
            </a:p>
            <a:p>
              <a:pPr>
                <a:lnSpc>
                  <a:spcPts val="5759"/>
                </a:lnSpc>
              </a:pPr>
              <a:endParaRPr lang="en-US" sz="2800" dirty="0">
                <a:solidFill>
                  <a:srgbClr val="000000"/>
                </a:solidFill>
                <a:latin typeface="Arial" panose="020B0604020202020204" pitchFamily="34" charset="0"/>
                <a:ea typeface="Raleway"/>
                <a:cs typeface="Arial" panose="020B0604020202020204" pitchFamily="34" charset="0"/>
                <a:sym typeface="Raleway"/>
              </a:endParaRPr>
            </a:p>
            <a:p>
              <a:pPr algn="l">
                <a:lnSpc>
                  <a:spcPts val="5759"/>
                </a:lnSpc>
              </a:pPr>
              <a:endParaRPr lang="en-US" sz="4800" dirty="0">
                <a:solidFill>
                  <a:srgbClr val="000000"/>
                </a:solidFill>
                <a:latin typeface="Raleway"/>
                <a:ea typeface="Raleway"/>
                <a:cs typeface="Raleway"/>
                <a:sym typeface="Raleway"/>
              </a:endParaRPr>
            </a:p>
          </p:txBody>
        </p:sp>
      </p:grpSp>
      <p:grpSp>
        <p:nvGrpSpPr>
          <p:cNvPr id="12" name="Group 12"/>
          <p:cNvGrpSpPr/>
          <p:nvPr/>
        </p:nvGrpSpPr>
        <p:grpSpPr>
          <a:xfrm>
            <a:off x="7073400" y="7330013"/>
            <a:ext cx="11214600" cy="1720303"/>
            <a:chOff x="0" y="351084"/>
            <a:chExt cx="13573743" cy="2293737"/>
          </a:xfrm>
        </p:grpSpPr>
        <p:sp>
          <p:nvSpPr>
            <p:cNvPr id="13" name="Freeform 13"/>
            <p:cNvSpPr/>
            <p:nvPr/>
          </p:nvSpPr>
          <p:spPr>
            <a:xfrm>
              <a:off x="0" y="351084"/>
              <a:ext cx="13304775" cy="2147951"/>
            </a:xfrm>
            <a:custGeom>
              <a:avLst/>
              <a:gdLst/>
              <a:ahLst/>
              <a:cxnLst/>
              <a:rect l="l" t="t" r="r" b="b"/>
              <a:pathLst>
                <a:path w="13304774" h="2147951">
                  <a:moveTo>
                    <a:pt x="0" y="0"/>
                  </a:moveTo>
                  <a:lnTo>
                    <a:pt x="13304774" y="0"/>
                  </a:lnTo>
                  <a:lnTo>
                    <a:pt x="13304774" y="2147951"/>
                  </a:lnTo>
                  <a:lnTo>
                    <a:pt x="0" y="2147951"/>
                  </a:lnTo>
                  <a:close/>
                </a:path>
              </a:pathLst>
            </a:custGeom>
            <a:solidFill>
              <a:srgbClr val="FBE5D6"/>
            </a:solidFill>
          </p:spPr>
          <p:txBody>
            <a:bodyPr/>
            <a:lstStyle/>
            <a:p>
              <a:endParaRPr lang="fr-FR"/>
            </a:p>
          </p:txBody>
        </p:sp>
        <p:sp>
          <p:nvSpPr>
            <p:cNvPr id="14" name="TextBox 14"/>
            <p:cNvSpPr txBox="1"/>
            <p:nvPr/>
          </p:nvSpPr>
          <p:spPr>
            <a:xfrm>
              <a:off x="268943" y="1007557"/>
              <a:ext cx="13304800" cy="1637264"/>
            </a:xfrm>
            <a:prstGeom prst="rect">
              <a:avLst/>
            </a:prstGeom>
          </p:spPr>
          <p:txBody>
            <a:bodyPr lIns="50800" tIns="50800" rIns="50800" bIns="50800" rtlCol="0" anchor="t"/>
            <a:lstStyle/>
            <a:p>
              <a:pPr algn="l">
                <a:lnSpc>
                  <a:spcPts val="5759"/>
                </a:lnSpc>
              </a:pPr>
              <a:r>
                <a:rPr lang="en-US" sz="2400" dirty="0">
                  <a:solidFill>
                    <a:srgbClr val="000000"/>
                  </a:solidFill>
                  <a:latin typeface="Arial" panose="020B0604020202020204" pitchFamily="34" charset="0"/>
                  <a:ea typeface="Raleway"/>
                  <a:cs typeface="Arial" panose="020B0604020202020204" pitchFamily="34" charset="0"/>
                  <a:sym typeface="Raleway"/>
                </a:rPr>
                <a:t>Par : </a:t>
              </a:r>
              <a:r>
                <a:rPr lang="en-US" sz="2400" dirty="0" err="1">
                  <a:solidFill>
                    <a:srgbClr val="000000"/>
                  </a:solidFill>
                  <a:latin typeface="Arial" panose="020B0604020202020204" pitchFamily="34" charset="0"/>
                  <a:ea typeface="Raleway"/>
                  <a:cs typeface="Arial" panose="020B0604020202020204" pitchFamily="34" charset="0"/>
                  <a:sym typeface="Raleway"/>
                </a:rPr>
                <a:t>Simplice</a:t>
              </a:r>
              <a:r>
                <a:rPr lang="en-US" sz="2400" dirty="0">
                  <a:solidFill>
                    <a:srgbClr val="000000"/>
                  </a:solidFill>
                  <a:latin typeface="Arial" panose="020B0604020202020204" pitchFamily="34" charset="0"/>
                  <a:ea typeface="Raleway"/>
                  <a:cs typeface="Arial" panose="020B0604020202020204" pitchFamily="34" charset="0"/>
                  <a:sym typeface="Raleway"/>
                </a:rPr>
                <a:t> Nouboudem le 2025/O1/22</a:t>
              </a:r>
            </a:p>
            <a:p>
              <a:pPr algn="l">
                <a:lnSpc>
                  <a:spcPts val="5759"/>
                </a:lnSpc>
              </a:pPr>
              <a:endParaRPr lang="en-US" sz="4800" dirty="0">
                <a:solidFill>
                  <a:srgbClr val="000000"/>
                </a:solidFill>
                <a:latin typeface="Raleway"/>
                <a:ea typeface="Raleway"/>
                <a:cs typeface="Raleway"/>
                <a:sym typeface="Raleway"/>
              </a:endParaRPr>
            </a:p>
          </p:txBody>
        </p:sp>
      </p:grpSp>
      <p:grpSp>
        <p:nvGrpSpPr>
          <p:cNvPr id="15" name="Group 15"/>
          <p:cNvGrpSpPr/>
          <p:nvPr/>
        </p:nvGrpSpPr>
        <p:grpSpPr>
          <a:xfrm>
            <a:off x="1073400" y="1463119"/>
            <a:ext cx="6779836" cy="4241794"/>
            <a:chOff x="0" y="-104775"/>
            <a:chExt cx="9039782" cy="5655724"/>
          </a:xfrm>
        </p:grpSpPr>
        <p:sp>
          <p:nvSpPr>
            <p:cNvPr id="16" name="Freeform 16"/>
            <p:cNvSpPr/>
            <p:nvPr/>
          </p:nvSpPr>
          <p:spPr>
            <a:xfrm>
              <a:off x="415523" y="44058"/>
              <a:ext cx="8624259" cy="5506891"/>
            </a:xfrm>
            <a:custGeom>
              <a:avLst/>
              <a:gdLst/>
              <a:ahLst/>
              <a:cxnLst/>
              <a:rect l="l" t="t" r="r" b="b"/>
              <a:pathLst>
                <a:path w="8000000" h="5224800">
                  <a:moveTo>
                    <a:pt x="0" y="0"/>
                  </a:moveTo>
                  <a:lnTo>
                    <a:pt x="8000000" y="0"/>
                  </a:lnTo>
                  <a:lnTo>
                    <a:pt x="8000000" y="5224800"/>
                  </a:lnTo>
                  <a:lnTo>
                    <a:pt x="0" y="5224800"/>
                  </a:lnTo>
                  <a:close/>
                </a:path>
              </a:pathLst>
            </a:custGeom>
            <a:solidFill>
              <a:srgbClr val="000000">
                <a:alpha val="0"/>
              </a:srgbClr>
            </a:solidFill>
          </p:spPr>
          <p:txBody>
            <a:bodyPr/>
            <a:lstStyle/>
            <a:p>
              <a:endParaRPr lang="fr-FR"/>
            </a:p>
          </p:txBody>
        </p:sp>
        <p:sp>
          <p:nvSpPr>
            <p:cNvPr id="17" name="TextBox 17"/>
            <p:cNvSpPr txBox="1"/>
            <p:nvPr/>
          </p:nvSpPr>
          <p:spPr>
            <a:xfrm>
              <a:off x="0" y="-104775"/>
              <a:ext cx="8000000" cy="5329575"/>
            </a:xfrm>
            <a:prstGeom prst="rect">
              <a:avLst/>
            </a:prstGeom>
          </p:spPr>
          <p:txBody>
            <a:bodyPr lIns="0" tIns="0" rIns="0" bIns="0" rtlCol="0" anchor="t"/>
            <a:lstStyle/>
            <a:p>
              <a:pPr algn="l">
                <a:lnSpc>
                  <a:spcPts val="3863"/>
                </a:lnSpc>
              </a:pPr>
              <a:endParaRPr lang="en-US" sz="4000" dirty="0">
                <a:solidFill>
                  <a:srgbClr val="FFC000"/>
                </a:solidFill>
                <a:latin typeface="Arial"/>
                <a:ea typeface="Arial"/>
                <a:cs typeface="Arial"/>
                <a:sym typeface="Arial"/>
              </a:endParaRPr>
            </a:p>
            <a:p>
              <a:pPr algn="l">
                <a:lnSpc>
                  <a:spcPts val="3863"/>
                </a:lnSpc>
              </a:pPr>
              <a:endParaRPr lang="en-US" sz="3200" dirty="0">
                <a:solidFill>
                  <a:srgbClr val="FFC000"/>
                </a:solidFill>
                <a:latin typeface="Arial"/>
                <a:ea typeface="Arial"/>
                <a:cs typeface="Arial"/>
                <a:sym typeface="Arial"/>
              </a:endParaRPr>
            </a:p>
            <a:p>
              <a:pPr algn="l">
                <a:lnSpc>
                  <a:spcPts val="3863"/>
                </a:lnSpc>
              </a:pPr>
              <a:r>
                <a:rPr lang="en-US" sz="3200" dirty="0">
                  <a:solidFill>
                    <a:srgbClr val="FFC000"/>
                  </a:solidFill>
                  <a:latin typeface="Arial"/>
                  <a:ea typeface="Arial"/>
                  <a:cs typeface="Arial"/>
                  <a:sym typeface="Arial"/>
                </a:rPr>
                <a:t> </a:t>
              </a:r>
              <a:r>
                <a:rPr lang="en-US" sz="4000" dirty="0">
                  <a:solidFill>
                    <a:srgbClr val="FFC000"/>
                  </a:solidFill>
                  <a:latin typeface="Arial"/>
                  <a:ea typeface="Arial"/>
                  <a:cs typeface="Arial"/>
                  <a:sym typeface="Arial"/>
                </a:rPr>
                <a:t>DRI-EDIA / OLS-9</a:t>
              </a:r>
              <a:endParaRPr lang="en-US" sz="3200" dirty="0">
                <a:solidFill>
                  <a:srgbClr val="FFC000"/>
                </a:solidFill>
                <a:latin typeface="Arial"/>
                <a:ea typeface="Arial"/>
                <a:cs typeface="Arial"/>
                <a:sym typeface="Arial"/>
              </a:endParaRPr>
            </a:p>
          </p:txBody>
        </p:sp>
      </p:grpSp>
      <p:sp>
        <p:nvSpPr>
          <p:cNvPr id="18" name="Freeform 18"/>
          <p:cNvSpPr/>
          <p:nvPr/>
        </p:nvSpPr>
        <p:spPr>
          <a:xfrm>
            <a:off x="282988" y="611400"/>
            <a:ext cx="6210656" cy="4114800"/>
          </a:xfrm>
          <a:custGeom>
            <a:avLst/>
            <a:gdLst/>
            <a:ahLst/>
            <a:cxnLst/>
            <a:rect l="l" t="t" r="r" b="b"/>
            <a:pathLst>
              <a:path w="6210656" h="4114800">
                <a:moveTo>
                  <a:pt x="0" y="0"/>
                </a:moveTo>
                <a:lnTo>
                  <a:pt x="6210656" y="0"/>
                </a:lnTo>
                <a:lnTo>
                  <a:pt x="621065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325" y="1732926"/>
            <a:ext cx="6505782" cy="7635134"/>
            <a:chOff x="0" y="-38101"/>
            <a:chExt cx="1323230" cy="1677437"/>
          </a:xfrm>
        </p:grpSpPr>
        <p:sp>
          <p:nvSpPr>
            <p:cNvPr id="3" name="Freeform 3"/>
            <p:cNvSpPr/>
            <p:nvPr/>
          </p:nvSpPr>
          <p:spPr>
            <a:xfrm>
              <a:off x="0" y="-38101"/>
              <a:ext cx="1323230" cy="1677437"/>
            </a:xfrm>
            <a:custGeom>
              <a:avLst/>
              <a:gdLst/>
              <a:ahLst/>
              <a:cxnLst/>
              <a:rect l="l" t="t" r="r" b="b"/>
              <a:pathLst>
                <a:path w="704555" h="1639336">
                  <a:moveTo>
                    <a:pt x="0" y="0"/>
                  </a:moveTo>
                  <a:lnTo>
                    <a:pt x="704555" y="0"/>
                  </a:lnTo>
                  <a:lnTo>
                    <a:pt x="704555" y="1639336"/>
                  </a:lnTo>
                  <a:lnTo>
                    <a:pt x="0" y="1639336"/>
                  </a:lnTo>
                  <a:close/>
                </a:path>
              </a:pathLst>
            </a:custGeom>
            <a:solidFill>
              <a:srgbClr val="F6F6E9"/>
            </a:solidFill>
            <a:ln w="19050" cap="sq">
              <a:solidFill>
                <a:srgbClr val="00B050"/>
              </a:solidFill>
              <a:prstDash val="solid"/>
              <a:miter/>
            </a:ln>
          </p:spPr>
          <p:txBody>
            <a:bodyPr/>
            <a:lstStyle/>
            <a:p>
              <a:endParaRPr lang="fr-FR"/>
            </a:p>
          </p:txBody>
        </p:sp>
        <p:sp>
          <p:nvSpPr>
            <p:cNvPr id="4" name="TextBox 4"/>
            <p:cNvSpPr txBox="1"/>
            <p:nvPr/>
          </p:nvSpPr>
          <p:spPr>
            <a:xfrm>
              <a:off x="0" y="-38100"/>
              <a:ext cx="1323230" cy="1677436"/>
            </a:xfrm>
            <a:prstGeom prst="rect">
              <a:avLst/>
            </a:prstGeom>
            <a:ln w="19050">
              <a:solidFill>
                <a:srgbClr val="00B050"/>
              </a:solidFill>
            </a:ln>
          </p:spPr>
          <p:txBody>
            <a:bodyPr lIns="34578" tIns="34578" rIns="34578" bIns="34578" rtlCol="0" anchor="ctr"/>
            <a:lstStyle/>
            <a:p>
              <a:pPr marL="342900" indent="-342900">
                <a:lnSpc>
                  <a:spcPct val="150000"/>
                </a:lnSpc>
                <a:buFont typeface="Arial" panose="020B0604020202020204" pitchFamily="34" charset="0"/>
                <a:buChar char="•"/>
              </a:pPr>
              <a:r>
                <a:rPr lang="fr-CA" sz="2000" b="1" dirty="0">
                  <a:latin typeface="Arial" panose="020B0604020202020204" pitchFamily="34" charset="0"/>
                  <a:cs typeface="Arial" panose="020B0604020202020204" pitchFamily="34" charset="0"/>
                </a:rPr>
                <a:t>Difficultés en recherche</a:t>
              </a:r>
              <a:r>
                <a:rPr lang="fr-CA" sz="2000" dirty="0">
                  <a:latin typeface="Arial" panose="020B0604020202020204" pitchFamily="34" charset="0"/>
                  <a:cs typeface="Arial" panose="020B0604020202020204" pitchFamily="34" charset="0"/>
                </a:rPr>
                <a:t> dues au manque d'infrastructures numériques dans leurs pays d'origine.</a:t>
              </a:r>
            </a:p>
            <a:p>
              <a:pPr marL="342900" indent="-342900">
                <a:lnSpc>
                  <a:spcPct val="150000"/>
                </a:lnSpc>
                <a:buFont typeface="Arial" panose="020B0604020202020204" pitchFamily="34" charset="0"/>
                <a:buChar char="•"/>
              </a:pPr>
              <a:endParaRPr lang="fr-CA"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fr-CA" sz="2000" b="1" dirty="0">
                  <a:latin typeface="Arial" panose="020B0604020202020204" pitchFamily="34" charset="0"/>
                  <a:cs typeface="Arial" panose="020B0604020202020204" pitchFamily="34" charset="0"/>
                </a:rPr>
                <a:t>Accès limité</a:t>
              </a:r>
              <a:r>
                <a:rPr lang="fr-CA" sz="2000" dirty="0">
                  <a:latin typeface="Arial" panose="020B0604020202020204" pitchFamily="34" charset="0"/>
                  <a:cs typeface="Arial" panose="020B0604020202020204" pitchFamily="34" charset="0"/>
                </a:rPr>
                <a:t> aux ressources, outils et réseaux nécessaires au développement des compétences.</a:t>
              </a:r>
            </a:p>
            <a:p>
              <a:pPr marL="342900" indent="-342900">
                <a:lnSpc>
                  <a:spcPct val="150000"/>
                </a:lnSpc>
                <a:buFont typeface="Arial" panose="020B0604020202020204" pitchFamily="34" charset="0"/>
                <a:buChar char="•"/>
              </a:pPr>
              <a:endParaRPr lang="fr-CA"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fr-CA" sz="2000" b="1" dirty="0">
                  <a:latin typeface="Arial" panose="020B0604020202020204" pitchFamily="34" charset="0"/>
                  <a:cs typeface="Arial" panose="020B0604020202020204" pitchFamily="34" charset="0"/>
                </a:rPr>
                <a:t>Impact sur la qualité des travaux</a:t>
              </a:r>
              <a:r>
                <a:rPr lang="fr-CA" sz="2000" dirty="0">
                  <a:latin typeface="Arial" panose="020B0604020202020204" pitchFamily="34" charset="0"/>
                  <a:cs typeface="Arial" panose="020B0604020202020204" pitchFamily="34" charset="0"/>
                </a:rPr>
                <a:t>, le parcours académique et professionnel.</a:t>
              </a:r>
              <a:endParaRPr lang="en-US" sz="2000" b="1" spc="27" dirty="0">
                <a:solidFill>
                  <a:srgbClr val="000000"/>
                </a:solidFill>
                <a:latin typeface="Arial" panose="020B0604020202020204" pitchFamily="34" charset="0"/>
                <a:ea typeface="Nunito Sans Semi-Bold"/>
                <a:cs typeface="Arial" panose="020B0604020202020204" pitchFamily="34" charset="0"/>
                <a:sym typeface="Nunito Sans Semi-Bold"/>
              </a:endParaRPr>
            </a:p>
            <a:p>
              <a:pPr algn="ctr">
                <a:lnSpc>
                  <a:spcPts val="1906"/>
                </a:lnSpc>
              </a:pPr>
              <a:endParaRPr lang="en-US" sz="1361" b="1" spc="27" dirty="0">
                <a:solidFill>
                  <a:srgbClr val="000000"/>
                </a:solidFill>
                <a:latin typeface="Nunito Sans Semi-Bold"/>
                <a:ea typeface="Nunito Sans Semi-Bold"/>
                <a:cs typeface="Nunito Sans Semi-Bold"/>
                <a:sym typeface="Nunito Sans Semi-Bold"/>
              </a:endParaRPr>
            </a:p>
          </p:txBody>
        </p:sp>
      </p:grpSp>
      <p:grpSp>
        <p:nvGrpSpPr>
          <p:cNvPr id="8" name="Group 8"/>
          <p:cNvGrpSpPr/>
          <p:nvPr/>
        </p:nvGrpSpPr>
        <p:grpSpPr>
          <a:xfrm>
            <a:off x="11630022" y="1886543"/>
            <a:ext cx="5836502" cy="7635129"/>
            <a:chOff x="0" y="0"/>
            <a:chExt cx="704555" cy="1639336"/>
          </a:xfrm>
        </p:grpSpPr>
        <p:sp>
          <p:nvSpPr>
            <p:cNvPr id="9" name="Freeform 9"/>
            <p:cNvSpPr/>
            <p:nvPr/>
          </p:nvSpPr>
          <p:spPr>
            <a:xfrm>
              <a:off x="0" y="0"/>
              <a:ext cx="704555" cy="1639336"/>
            </a:xfrm>
            <a:custGeom>
              <a:avLst/>
              <a:gdLst/>
              <a:ahLst/>
              <a:cxnLst/>
              <a:rect l="l" t="t" r="r" b="b"/>
              <a:pathLst>
                <a:path w="704555" h="1639336">
                  <a:moveTo>
                    <a:pt x="0" y="0"/>
                  </a:moveTo>
                  <a:lnTo>
                    <a:pt x="704555" y="0"/>
                  </a:lnTo>
                  <a:lnTo>
                    <a:pt x="704555" y="1639336"/>
                  </a:lnTo>
                  <a:lnTo>
                    <a:pt x="0" y="1639336"/>
                  </a:lnTo>
                  <a:close/>
                </a:path>
              </a:pathLst>
            </a:custGeom>
            <a:solidFill>
              <a:srgbClr val="CBDDD1"/>
            </a:solidFill>
            <a:ln w="25400">
              <a:solidFill>
                <a:srgbClr val="FF0000"/>
              </a:solidFill>
            </a:ln>
          </p:spPr>
          <p:txBody>
            <a:bodyPr/>
            <a:lstStyle/>
            <a:p>
              <a:endParaRPr lang="fr-FR"/>
            </a:p>
          </p:txBody>
        </p:sp>
        <p:sp>
          <p:nvSpPr>
            <p:cNvPr id="10" name="TextBox 10"/>
            <p:cNvSpPr txBox="1"/>
            <p:nvPr/>
          </p:nvSpPr>
          <p:spPr>
            <a:xfrm>
              <a:off x="0" y="0"/>
              <a:ext cx="704555" cy="1639336"/>
            </a:xfrm>
            <a:prstGeom prst="rect">
              <a:avLst/>
            </a:prstGeom>
            <a:ln w="25400">
              <a:solidFill>
                <a:srgbClr val="FF0000"/>
              </a:solidFill>
            </a:ln>
          </p:spPr>
          <p:txBody>
            <a:bodyPr lIns="34578" tIns="34578" rIns="34578" bIns="34578" rtlCol="0" anchor="ctr"/>
            <a:lstStyle/>
            <a:p>
              <a:pPr marL="800100" lvl="1" indent="-342900">
                <a:lnSpc>
                  <a:spcPct val="150000"/>
                </a:lnSpc>
                <a:buFont typeface="Arial" panose="020B0604020202020204" pitchFamily="34" charset="0"/>
                <a:buChar char="•"/>
              </a:pPr>
              <a:r>
                <a:rPr lang="en-US" sz="2000" b="1" spc="27" dirty="0" err="1">
                  <a:latin typeface="Arial" panose="020B0604020202020204" pitchFamily="34" charset="0"/>
                  <a:ea typeface="Nunito Sans Semi-Bold"/>
                  <a:cs typeface="Arial" panose="020B0604020202020204" pitchFamily="34" charset="0"/>
                  <a:sym typeface="Nunito Sans Semi-Bold"/>
                </a:rPr>
                <a:t>Améliorer</a:t>
              </a:r>
              <a:r>
                <a:rPr lang="en-US" sz="2000" b="1" spc="27" dirty="0">
                  <a:latin typeface="Arial" panose="020B0604020202020204" pitchFamily="34" charset="0"/>
                  <a:ea typeface="Nunito Sans Semi-Bold"/>
                  <a:cs typeface="Arial" panose="020B0604020202020204" pitchFamily="34" charset="0"/>
                  <a:sym typeface="Nunito Sans Semi-Bold"/>
                </a:rPr>
                <a:t> la </a:t>
              </a:r>
              <a:r>
                <a:rPr lang="en-US" sz="2000" b="1" spc="27" dirty="0" err="1">
                  <a:latin typeface="Arial" panose="020B0604020202020204" pitchFamily="34" charset="0"/>
                  <a:ea typeface="Nunito Sans Semi-Bold"/>
                  <a:cs typeface="Arial" panose="020B0604020202020204" pitchFamily="34" charset="0"/>
                  <a:sym typeface="Nunito Sans Semi-Bold"/>
                </a:rPr>
                <a:t>qualité</a:t>
              </a:r>
              <a:r>
                <a:rPr lang="en-US" sz="2000" b="1" spc="27" dirty="0">
                  <a:latin typeface="Arial" panose="020B0604020202020204" pitchFamily="34" charset="0"/>
                  <a:ea typeface="Nunito Sans Semi-Bold"/>
                  <a:cs typeface="Arial" panose="020B0604020202020204" pitchFamily="34" charset="0"/>
                  <a:sym typeface="Nunito Sans Semi-Bold"/>
                </a:rPr>
                <a:t> </a:t>
              </a:r>
              <a:r>
                <a:rPr lang="en-US" sz="2000" spc="27" dirty="0">
                  <a:latin typeface="Arial" panose="020B0604020202020204" pitchFamily="34" charset="0"/>
                  <a:ea typeface="Nunito Sans Semi-Bold"/>
                  <a:cs typeface="Arial" panose="020B0604020202020204" pitchFamily="34" charset="0"/>
                  <a:sym typeface="Nunito Sans Semi-Bold"/>
                </a:rPr>
                <a:t>des travaux de recherche</a:t>
              </a:r>
            </a:p>
            <a:p>
              <a:pPr marL="800100" lvl="1" indent="-342900">
                <a:lnSpc>
                  <a:spcPct val="150000"/>
                </a:lnSpc>
                <a:buFont typeface="Arial" panose="020B0604020202020204" pitchFamily="34" charset="0"/>
                <a:buChar char="•"/>
              </a:pPr>
              <a:r>
                <a:rPr lang="en-US" sz="2000" b="1" spc="27" dirty="0">
                  <a:latin typeface="Arial" panose="020B0604020202020204" pitchFamily="34" charset="0"/>
                  <a:ea typeface="Nunito Sans Semi-Bold"/>
                  <a:cs typeface="Arial" panose="020B0604020202020204" pitchFamily="34" charset="0"/>
                  <a:sym typeface="Nunito Sans Semi-Bold"/>
                </a:rPr>
                <a:t> </a:t>
              </a:r>
              <a:r>
                <a:rPr lang="en-US" sz="2000" b="1" spc="27" dirty="0" err="1">
                  <a:latin typeface="Arial" panose="020B0604020202020204" pitchFamily="34" charset="0"/>
                  <a:ea typeface="Nunito Sans Semi-Bold"/>
                  <a:cs typeface="Arial" panose="020B0604020202020204" pitchFamily="34" charset="0"/>
                  <a:sym typeface="Nunito Sans Semi-Bold"/>
                </a:rPr>
                <a:t>Renforcer</a:t>
              </a:r>
              <a:r>
                <a:rPr lang="en-US" sz="2000" b="1" spc="27" dirty="0">
                  <a:latin typeface="Arial" panose="020B0604020202020204" pitchFamily="34" charset="0"/>
                  <a:ea typeface="Nunito Sans Semi-Bold"/>
                  <a:cs typeface="Arial" panose="020B0604020202020204" pitchFamily="34" charset="0"/>
                  <a:sym typeface="Nunito Sans Semi-Bold"/>
                </a:rPr>
                <a:t> </a:t>
              </a:r>
              <a:r>
                <a:rPr lang="en-US" sz="2000" spc="27" dirty="0">
                  <a:latin typeface="Arial" panose="020B0604020202020204" pitchFamily="34" charset="0"/>
                  <a:ea typeface="Nunito Sans Semi-Bold"/>
                  <a:cs typeface="Arial" panose="020B0604020202020204" pitchFamily="34" charset="0"/>
                  <a:sym typeface="Nunito Sans Semi-Bold"/>
                </a:rPr>
                <a:t>les </a:t>
              </a:r>
              <a:r>
                <a:rPr lang="en-US" sz="2000" spc="27" dirty="0" err="1">
                  <a:latin typeface="Arial" panose="020B0604020202020204" pitchFamily="34" charset="0"/>
                  <a:ea typeface="Nunito Sans Semi-Bold"/>
                  <a:cs typeface="Arial" panose="020B0604020202020204" pitchFamily="34" charset="0"/>
                  <a:sym typeface="Nunito Sans Semi-Bold"/>
                </a:rPr>
                <a:t>compétences</a:t>
              </a:r>
              <a:r>
                <a:rPr lang="en-US" sz="2000" spc="27" dirty="0">
                  <a:latin typeface="Arial" panose="020B0604020202020204" pitchFamily="34" charset="0"/>
                  <a:ea typeface="Nunito Sans Semi-Bold"/>
                  <a:cs typeface="Arial" panose="020B0604020202020204" pitchFamily="34" charset="0"/>
                  <a:sym typeface="Nunito Sans Semi-Bold"/>
                </a:rPr>
                <a:t> </a:t>
              </a:r>
              <a:r>
                <a:rPr lang="en-US" sz="2000" spc="27" dirty="0" err="1">
                  <a:latin typeface="Arial" panose="020B0604020202020204" pitchFamily="34" charset="0"/>
                  <a:ea typeface="Nunito Sans Semi-Bold"/>
                  <a:cs typeface="Arial" panose="020B0604020202020204" pitchFamily="34" charset="0"/>
                  <a:sym typeface="Nunito Sans Semi-Bold"/>
                </a:rPr>
                <a:t>en</a:t>
              </a:r>
              <a:r>
                <a:rPr lang="en-US" sz="2000" spc="27" dirty="0">
                  <a:latin typeface="Arial" panose="020B0604020202020204" pitchFamily="34" charset="0"/>
                  <a:ea typeface="Nunito Sans Semi-Bold"/>
                  <a:cs typeface="Arial" panose="020B0604020202020204" pitchFamily="34" charset="0"/>
                  <a:sym typeface="Nunito Sans Semi-Bold"/>
                </a:rPr>
                <a:t> gestion des données </a:t>
              </a:r>
            </a:p>
            <a:p>
              <a:pPr marL="800100" lvl="1" indent="-342900">
                <a:lnSpc>
                  <a:spcPct val="150000"/>
                </a:lnSpc>
                <a:buFont typeface="Arial" panose="020B0604020202020204" pitchFamily="34" charset="0"/>
                <a:buChar char="•"/>
              </a:pPr>
              <a:r>
                <a:rPr lang="en-US" sz="2000" b="1" spc="27" dirty="0">
                  <a:latin typeface="Arial" panose="020B0604020202020204" pitchFamily="34" charset="0"/>
                  <a:ea typeface="Nunito Sans Semi-Bold"/>
                  <a:cs typeface="Arial" panose="020B0604020202020204" pitchFamily="34" charset="0"/>
                  <a:sym typeface="Nunito Sans Semi-Bold"/>
                </a:rPr>
                <a:t> </a:t>
              </a:r>
              <a:r>
                <a:rPr lang="en-US" sz="2000" b="1" spc="27" dirty="0" err="1">
                  <a:latin typeface="Arial" panose="020B0604020202020204" pitchFamily="34" charset="0"/>
                  <a:ea typeface="Nunito Sans Semi-Bold"/>
                  <a:cs typeface="Arial" panose="020B0604020202020204" pitchFamily="34" charset="0"/>
                  <a:sym typeface="Nunito Sans Semi-Bold"/>
                </a:rPr>
                <a:t>Promouvoir</a:t>
              </a:r>
              <a:r>
                <a:rPr lang="en-US" sz="2000" b="1" spc="27" dirty="0">
                  <a:latin typeface="Arial" panose="020B0604020202020204" pitchFamily="34" charset="0"/>
                  <a:ea typeface="Nunito Sans Semi-Bold"/>
                  <a:cs typeface="Arial" panose="020B0604020202020204" pitchFamily="34" charset="0"/>
                  <a:sym typeface="Nunito Sans Semi-Bold"/>
                </a:rPr>
                <a:t> </a:t>
              </a:r>
              <a:r>
                <a:rPr lang="en-US" sz="2000" spc="27" dirty="0" err="1">
                  <a:latin typeface="Arial" panose="020B0604020202020204" pitchFamily="34" charset="0"/>
                  <a:ea typeface="Nunito Sans Semi-Bold"/>
                  <a:cs typeface="Arial" panose="020B0604020202020204" pitchFamily="34" charset="0"/>
                  <a:sym typeface="Nunito Sans Semi-Bold"/>
                </a:rPr>
                <a:t>une</a:t>
              </a:r>
              <a:r>
                <a:rPr lang="en-US" sz="2000" spc="27" dirty="0">
                  <a:latin typeface="Arial" panose="020B0604020202020204" pitchFamily="34" charset="0"/>
                  <a:ea typeface="Nunito Sans Semi-Bold"/>
                  <a:cs typeface="Arial" panose="020B0604020202020204" pitchFamily="34" charset="0"/>
                  <a:sym typeface="Nunito Sans Semi-Bold"/>
                </a:rPr>
                <a:t> culture de collaboration </a:t>
              </a:r>
              <a:r>
                <a:rPr lang="en-US" sz="2000" spc="27" dirty="0" err="1">
                  <a:latin typeface="Arial" panose="020B0604020202020204" pitchFamily="34" charset="0"/>
                  <a:ea typeface="Nunito Sans Semi-Bold"/>
                  <a:cs typeface="Arial" panose="020B0604020202020204" pitchFamily="34" charset="0"/>
                  <a:sym typeface="Nunito Sans Semi-Bold"/>
                </a:rPr>
                <a:t>scientifique</a:t>
              </a:r>
              <a:r>
                <a:rPr lang="en-US" sz="2000" spc="27" dirty="0">
                  <a:latin typeface="Arial" panose="020B0604020202020204" pitchFamily="34" charset="0"/>
                  <a:ea typeface="Nunito Sans Semi-Bold"/>
                  <a:cs typeface="Arial" panose="020B0604020202020204" pitchFamily="34" charset="0"/>
                  <a:sym typeface="Nunito Sans Semi-Bold"/>
                </a:rPr>
                <a:t> </a:t>
              </a:r>
              <a:r>
                <a:rPr lang="en-US" sz="2000" spc="27" dirty="0" err="1">
                  <a:latin typeface="Arial" panose="020B0604020202020204" pitchFamily="34" charset="0"/>
                  <a:ea typeface="Nunito Sans Semi-Bold"/>
                  <a:cs typeface="Arial" panose="020B0604020202020204" pitchFamily="34" charset="0"/>
                  <a:sym typeface="Nunito Sans Semi-Bold"/>
                </a:rPr>
                <a:t>diversifiée</a:t>
              </a:r>
              <a:r>
                <a:rPr lang="en-US" sz="2000" spc="27" dirty="0">
                  <a:latin typeface="Arial" panose="020B0604020202020204" pitchFamily="34" charset="0"/>
                  <a:ea typeface="Nunito Sans Semi-Bold"/>
                  <a:cs typeface="Arial" panose="020B0604020202020204" pitchFamily="34" charset="0"/>
                  <a:sym typeface="Nunito Sans Semi-Bold"/>
                </a:rPr>
                <a:t> et durable.</a:t>
              </a:r>
            </a:p>
            <a:p>
              <a:pPr marL="800100" lvl="1" indent="-342900">
                <a:lnSpc>
                  <a:spcPct val="150000"/>
                </a:lnSpc>
                <a:buFont typeface="Arial" panose="020B0604020202020204" pitchFamily="34" charset="0"/>
                <a:buChar char="•"/>
              </a:pPr>
              <a:r>
                <a:rPr lang="fr-CM" sz="2000" b="1" kern="1400" dirty="0">
                  <a:effectLst/>
                  <a:latin typeface="Arial" panose="020B0604020202020204" pitchFamily="34" charset="0"/>
                  <a:ea typeface="Times New Roman" panose="02020603050405020304" pitchFamily="18" charset="0"/>
                  <a:cs typeface="Arial" panose="020B0604020202020204" pitchFamily="34" charset="0"/>
                </a:rPr>
                <a:t>Améliorer l’accès </a:t>
              </a:r>
              <a:r>
                <a:rPr lang="fr-CM" sz="2000" kern="1400" dirty="0">
                  <a:effectLst/>
                  <a:latin typeface="Arial" panose="020B0604020202020204" pitchFamily="34" charset="0"/>
                  <a:ea typeface="Times New Roman" panose="02020603050405020304" pitchFamily="18" charset="0"/>
                  <a:cs typeface="Arial" panose="020B0604020202020204" pitchFamily="34" charset="0"/>
                </a:rPr>
                <a:t>aux infrastructures numériques et aux ressources académiques</a:t>
              </a:r>
              <a:r>
                <a:rPr lang="fr-CA" sz="2000" dirty="0">
                  <a:effectLst/>
                  <a:latin typeface="Arial" panose="020B0604020202020204" pitchFamily="34" charset="0"/>
                  <a:cs typeface="Arial" panose="020B0604020202020204" pitchFamily="34" charset="0"/>
                </a:rPr>
                <a:t> </a:t>
              </a:r>
              <a:endParaRPr lang="en-US" sz="2000" spc="27" dirty="0">
                <a:latin typeface="Arial" panose="020B0604020202020204" pitchFamily="34" charset="0"/>
                <a:ea typeface="Nunito Sans Semi-Bold"/>
                <a:cs typeface="Arial" panose="020B0604020202020204" pitchFamily="34" charset="0"/>
                <a:sym typeface="Nunito Sans Semi-Bold"/>
              </a:endParaRPr>
            </a:p>
            <a:p>
              <a:pPr algn="ctr">
                <a:lnSpc>
                  <a:spcPts val="1906"/>
                </a:lnSpc>
              </a:pPr>
              <a:endParaRPr lang="en-US" sz="1361" b="1" spc="27" dirty="0">
                <a:solidFill>
                  <a:srgbClr val="000000"/>
                </a:solidFill>
                <a:latin typeface="Nunito Sans Semi-Bold"/>
                <a:ea typeface="Nunito Sans Semi-Bold"/>
                <a:cs typeface="Nunito Sans Semi-Bold"/>
                <a:sym typeface="Nunito Sans Semi-Bold"/>
              </a:endParaRPr>
            </a:p>
          </p:txBody>
        </p:sp>
      </p:grpSp>
      <p:grpSp>
        <p:nvGrpSpPr>
          <p:cNvPr id="19" name="Group 19"/>
          <p:cNvGrpSpPr/>
          <p:nvPr/>
        </p:nvGrpSpPr>
        <p:grpSpPr>
          <a:xfrm>
            <a:off x="7926766" y="1763313"/>
            <a:ext cx="3350834" cy="3736399"/>
            <a:chOff x="0" y="-128415"/>
            <a:chExt cx="704555" cy="983616"/>
          </a:xfrm>
        </p:grpSpPr>
        <p:sp>
          <p:nvSpPr>
            <p:cNvPr id="20" name="Freeform 20"/>
            <p:cNvSpPr/>
            <p:nvPr/>
          </p:nvSpPr>
          <p:spPr>
            <a:xfrm>
              <a:off x="0" y="-128415"/>
              <a:ext cx="704555" cy="983616"/>
            </a:xfrm>
            <a:custGeom>
              <a:avLst/>
              <a:gdLst/>
              <a:ahLst/>
              <a:cxnLst/>
              <a:rect l="l" t="t" r="r" b="b"/>
              <a:pathLst>
                <a:path w="704555" h="817101">
                  <a:moveTo>
                    <a:pt x="0" y="0"/>
                  </a:moveTo>
                  <a:lnTo>
                    <a:pt x="704555" y="0"/>
                  </a:lnTo>
                  <a:lnTo>
                    <a:pt x="704555" y="817101"/>
                  </a:lnTo>
                  <a:lnTo>
                    <a:pt x="0" y="817101"/>
                  </a:lnTo>
                  <a:close/>
                </a:path>
              </a:pathLst>
            </a:custGeom>
            <a:solidFill>
              <a:srgbClr val="F6F6E9"/>
            </a:solidFill>
          </p:spPr>
          <p:txBody>
            <a:bodyPr/>
            <a:lstStyle/>
            <a:p>
              <a:endParaRPr lang="fr-FR"/>
            </a:p>
          </p:txBody>
        </p:sp>
        <p:sp>
          <p:nvSpPr>
            <p:cNvPr id="21" name="TextBox 21"/>
            <p:cNvSpPr txBox="1"/>
            <p:nvPr/>
          </p:nvSpPr>
          <p:spPr>
            <a:xfrm>
              <a:off x="0" y="-117468"/>
              <a:ext cx="704555" cy="934569"/>
            </a:xfrm>
            <a:prstGeom prst="rect">
              <a:avLst/>
            </a:prstGeom>
            <a:ln w="19050">
              <a:solidFill>
                <a:schemeClr val="accent6"/>
              </a:solidFill>
            </a:ln>
          </p:spPr>
          <p:txBody>
            <a:bodyPr lIns="34578" tIns="34578" rIns="34578" bIns="34578" rtlCol="0" anchor="ctr"/>
            <a:lstStyle/>
            <a:p>
              <a:pPr algn="ctr">
                <a:lnSpc>
                  <a:spcPct val="150000"/>
                </a:lnSpc>
              </a:pPr>
              <a:r>
                <a:rPr lang="en-US" sz="2400" b="1" spc="27" dirty="0">
                  <a:solidFill>
                    <a:srgbClr val="000000"/>
                  </a:solidFill>
                  <a:latin typeface="Arial" panose="020B0604020202020204" pitchFamily="34" charset="0"/>
                  <a:ea typeface="Nunito Sans Semi-Bold"/>
                  <a:cs typeface="Arial" panose="020B0604020202020204" pitchFamily="34" charset="0"/>
                  <a:sym typeface="Nunito Sans Semi-Bold"/>
                </a:rPr>
                <a:t>Formation </a:t>
              </a:r>
              <a:r>
                <a:rPr lang="en-US" sz="2400" b="1" spc="27" dirty="0" err="1">
                  <a:solidFill>
                    <a:srgbClr val="000000"/>
                  </a:solidFill>
                  <a:latin typeface="Arial" panose="020B0604020202020204" pitchFamily="34" charset="0"/>
                  <a:ea typeface="Nunito Sans Semi-Bold"/>
                  <a:cs typeface="Arial" panose="020B0604020202020204" pitchFamily="34" charset="0"/>
                  <a:sym typeface="Nunito Sans Semi-Bold"/>
                </a:rPr>
                <a:t>en</a:t>
              </a:r>
              <a:r>
                <a:rPr lang="en-US" sz="2400" b="1" spc="27" dirty="0">
                  <a:solidFill>
                    <a:srgbClr val="000000"/>
                  </a:solidFill>
                  <a:latin typeface="Arial" panose="020B0604020202020204" pitchFamily="34" charset="0"/>
                  <a:ea typeface="Nunito Sans Semi-Bold"/>
                  <a:cs typeface="Arial" panose="020B0604020202020204" pitchFamily="34" charset="0"/>
                  <a:sym typeface="Nunito Sans Semi-Bold"/>
                </a:rPr>
                <a:t> gestion des données et </a:t>
              </a:r>
              <a:r>
                <a:rPr lang="en-US" sz="2400" b="1" spc="27" dirty="0" err="1">
                  <a:solidFill>
                    <a:srgbClr val="000000"/>
                  </a:solidFill>
                  <a:latin typeface="Arial" panose="020B0604020202020204" pitchFamily="34" charset="0"/>
                  <a:ea typeface="Nunito Sans Semi-Bold"/>
                  <a:cs typeface="Arial" panose="020B0604020202020204" pitchFamily="34" charset="0"/>
                  <a:sym typeface="Nunito Sans Semi-Bold"/>
                </a:rPr>
                <a:t>mentorat</a:t>
              </a:r>
              <a:r>
                <a:rPr lang="en-US" sz="2400" b="1" spc="27" dirty="0">
                  <a:solidFill>
                    <a:srgbClr val="000000"/>
                  </a:solidFill>
                  <a:latin typeface="Arial" panose="020B0604020202020204" pitchFamily="34" charset="0"/>
                  <a:ea typeface="Nunito Sans Semi-Bold"/>
                  <a:cs typeface="Arial" panose="020B0604020202020204" pitchFamily="34" charset="0"/>
                  <a:sym typeface="Nunito Sans Semi-Bold"/>
                </a:rPr>
                <a:t> </a:t>
              </a:r>
            </a:p>
            <a:p>
              <a:pPr algn="ctr">
                <a:lnSpc>
                  <a:spcPts val="1906"/>
                </a:lnSpc>
              </a:pPr>
              <a:endParaRPr lang="en-US" sz="1361" b="1" spc="27" dirty="0">
                <a:solidFill>
                  <a:srgbClr val="000000"/>
                </a:solidFill>
                <a:latin typeface="Nunito Sans Semi-Bold"/>
                <a:ea typeface="Nunito Sans Semi-Bold"/>
                <a:cs typeface="Nunito Sans Semi-Bold"/>
                <a:sym typeface="Nunito Sans Semi-Bold"/>
              </a:endParaRPr>
            </a:p>
          </p:txBody>
        </p:sp>
      </p:grpSp>
      <p:sp>
        <p:nvSpPr>
          <p:cNvPr id="26" name="Freeform 26"/>
          <p:cNvSpPr/>
          <p:nvPr/>
        </p:nvSpPr>
        <p:spPr>
          <a:xfrm>
            <a:off x="7926766" y="1027972"/>
            <a:ext cx="3350833" cy="704954"/>
          </a:xfrm>
          <a:custGeom>
            <a:avLst/>
            <a:gdLst/>
            <a:ahLst/>
            <a:cxnLst/>
            <a:rect l="l" t="t" r="r" b="b"/>
            <a:pathLst>
              <a:path w="662882" h="85192">
                <a:moveTo>
                  <a:pt x="0" y="0"/>
                </a:moveTo>
                <a:lnTo>
                  <a:pt x="662882" y="0"/>
                </a:lnTo>
                <a:lnTo>
                  <a:pt x="662882" y="85192"/>
                </a:lnTo>
                <a:lnTo>
                  <a:pt x="0" y="85192"/>
                </a:lnTo>
                <a:close/>
              </a:path>
            </a:pathLst>
          </a:custGeom>
          <a:solidFill>
            <a:srgbClr val="CBDDD1"/>
          </a:solidFill>
        </p:spPr>
        <p:txBody>
          <a:bodyPr anchor="t"/>
          <a:lstStyle/>
          <a:p>
            <a:pPr algn="ctr"/>
            <a:r>
              <a:rPr lang="fr-FR" dirty="0"/>
              <a:t> </a:t>
            </a:r>
          </a:p>
          <a:p>
            <a:pPr algn="ctr"/>
            <a:r>
              <a:rPr lang="fr-FR" sz="2000" b="1" dirty="0">
                <a:latin typeface="Arial" panose="020B0604020202020204" pitchFamily="34" charset="0"/>
                <a:cs typeface="Arial" panose="020B0604020202020204" pitchFamily="34" charset="0"/>
              </a:rPr>
              <a:t>SOLUTION</a:t>
            </a:r>
          </a:p>
        </p:txBody>
      </p:sp>
      <p:grpSp>
        <p:nvGrpSpPr>
          <p:cNvPr id="40" name="Group 40"/>
          <p:cNvGrpSpPr/>
          <p:nvPr/>
        </p:nvGrpSpPr>
        <p:grpSpPr>
          <a:xfrm>
            <a:off x="11630022" y="847753"/>
            <a:ext cx="5836502" cy="957142"/>
            <a:chOff x="0" y="-62777"/>
            <a:chExt cx="662882" cy="147969"/>
          </a:xfrm>
        </p:grpSpPr>
        <p:sp>
          <p:nvSpPr>
            <p:cNvPr id="41" name="Freeform 41"/>
            <p:cNvSpPr/>
            <p:nvPr/>
          </p:nvSpPr>
          <p:spPr>
            <a:xfrm>
              <a:off x="0" y="-35968"/>
              <a:ext cx="662882" cy="121160"/>
            </a:xfrm>
            <a:custGeom>
              <a:avLst/>
              <a:gdLst/>
              <a:ahLst/>
              <a:cxnLst/>
              <a:rect l="l" t="t" r="r" b="b"/>
              <a:pathLst>
                <a:path w="662882" h="85192">
                  <a:moveTo>
                    <a:pt x="0" y="0"/>
                  </a:moveTo>
                  <a:lnTo>
                    <a:pt x="662882" y="0"/>
                  </a:lnTo>
                  <a:lnTo>
                    <a:pt x="662882" y="85192"/>
                  </a:lnTo>
                  <a:lnTo>
                    <a:pt x="0" y="85192"/>
                  </a:lnTo>
                  <a:close/>
                </a:path>
              </a:pathLst>
            </a:custGeom>
            <a:solidFill>
              <a:srgbClr val="CBDDD1"/>
            </a:solidFill>
          </p:spPr>
          <p:txBody>
            <a:bodyPr/>
            <a:lstStyle/>
            <a:p>
              <a:endParaRPr lang="fr-FR" dirty="0"/>
            </a:p>
          </p:txBody>
        </p:sp>
        <p:sp>
          <p:nvSpPr>
            <p:cNvPr id="42" name="TextBox 42"/>
            <p:cNvSpPr txBox="1"/>
            <p:nvPr/>
          </p:nvSpPr>
          <p:spPr>
            <a:xfrm>
              <a:off x="0" y="-62777"/>
              <a:ext cx="662882" cy="147969"/>
            </a:xfrm>
            <a:prstGeom prst="rect">
              <a:avLst/>
            </a:prstGeom>
          </p:spPr>
          <p:txBody>
            <a:bodyPr lIns="34578" tIns="34578" rIns="34578" bIns="34578" rtlCol="0" anchor="t"/>
            <a:lstStyle/>
            <a:p>
              <a:pPr algn="ctr">
                <a:lnSpc>
                  <a:spcPts val="1906"/>
                </a:lnSpc>
              </a:pPr>
              <a:endParaRPr lang="en-US" b="1" spc="27" dirty="0">
                <a:solidFill>
                  <a:srgbClr val="000000"/>
                </a:solidFill>
                <a:latin typeface="Arial" panose="020B0604020202020204" pitchFamily="34" charset="0"/>
                <a:ea typeface="Clear Sans Bold"/>
                <a:cs typeface="Arial" panose="020B0604020202020204" pitchFamily="34" charset="0"/>
                <a:sym typeface="Clear Sans Bold"/>
              </a:endParaRPr>
            </a:p>
            <a:p>
              <a:pPr algn="ctr">
                <a:lnSpc>
                  <a:spcPts val="1906"/>
                </a:lnSpc>
              </a:pPr>
              <a:endParaRPr lang="en-US" b="1" spc="27" dirty="0">
                <a:solidFill>
                  <a:srgbClr val="000000"/>
                </a:solidFill>
                <a:latin typeface="Arial" panose="020B0604020202020204" pitchFamily="34" charset="0"/>
                <a:ea typeface="Clear Sans Bold"/>
                <a:cs typeface="Arial" panose="020B0604020202020204" pitchFamily="34" charset="0"/>
                <a:sym typeface="Clear Sans Bold"/>
              </a:endParaRPr>
            </a:p>
            <a:p>
              <a:pPr algn="ctr">
                <a:lnSpc>
                  <a:spcPts val="1906"/>
                </a:lnSpc>
              </a:pPr>
              <a:r>
                <a:rPr lang="en-US" sz="2000" b="1" spc="27" dirty="0">
                  <a:solidFill>
                    <a:srgbClr val="000000"/>
                  </a:solidFill>
                  <a:latin typeface="Arial" panose="020B0604020202020204" pitchFamily="34" charset="0"/>
                  <a:ea typeface="Clear Sans Bold"/>
                  <a:cs typeface="Arial" panose="020B0604020202020204" pitchFamily="34" charset="0"/>
                  <a:sym typeface="Clear Sans Bold"/>
                </a:rPr>
                <a:t>RETOMB</a:t>
              </a:r>
              <a:r>
                <a:rPr lang="en-US" sz="2000" b="1" spc="27" dirty="0">
                  <a:latin typeface="Arial" panose="020B0604020202020204" pitchFamily="34" charset="0"/>
                  <a:ea typeface="Nunito Sans Semi-Bold"/>
                  <a:cs typeface="Arial" panose="020B0604020202020204" pitchFamily="34" charset="0"/>
                  <a:sym typeface="Nunito Sans Semi-Bold"/>
                </a:rPr>
                <a:t>É</a:t>
              </a:r>
              <a:r>
                <a:rPr lang="en-US" sz="2000" b="1" spc="27" dirty="0">
                  <a:solidFill>
                    <a:srgbClr val="000000"/>
                  </a:solidFill>
                  <a:latin typeface="Arial" panose="020B0604020202020204" pitchFamily="34" charset="0"/>
                  <a:ea typeface="Clear Sans Bold"/>
                  <a:cs typeface="Arial" panose="020B0604020202020204" pitchFamily="34" charset="0"/>
                  <a:sym typeface="Clear Sans Bold"/>
                </a:rPr>
                <a:t>ES DU PROJET </a:t>
              </a:r>
            </a:p>
          </p:txBody>
        </p:sp>
      </p:grpSp>
      <p:sp>
        <p:nvSpPr>
          <p:cNvPr id="50" name="Freeform 50"/>
          <p:cNvSpPr/>
          <p:nvPr/>
        </p:nvSpPr>
        <p:spPr>
          <a:xfrm>
            <a:off x="1484229" y="936072"/>
            <a:ext cx="4123197" cy="704954"/>
          </a:xfrm>
          <a:custGeom>
            <a:avLst/>
            <a:gdLst/>
            <a:ahLst/>
            <a:cxnLst/>
            <a:rect l="l" t="t" r="r" b="b"/>
            <a:pathLst>
              <a:path w="662882" h="85192">
                <a:moveTo>
                  <a:pt x="0" y="0"/>
                </a:moveTo>
                <a:lnTo>
                  <a:pt x="662882" y="0"/>
                </a:lnTo>
                <a:lnTo>
                  <a:pt x="662882" y="85192"/>
                </a:lnTo>
                <a:lnTo>
                  <a:pt x="0" y="85192"/>
                </a:lnTo>
                <a:close/>
              </a:path>
            </a:pathLst>
          </a:custGeom>
          <a:solidFill>
            <a:srgbClr val="CBDDD1"/>
          </a:solidFill>
        </p:spPr>
        <p:txBody>
          <a:bodyPr anchor="t"/>
          <a:lstStyle/>
          <a:p>
            <a:r>
              <a:rPr lang="fr-FR" dirty="0"/>
              <a:t> </a:t>
            </a:r>
          </a:p>
          <a:p>
            <a:pPr algn="ctr"/>
            <a:r>
              <a:rPr lang="fr-FR" sz="2000" b="1" dirty="0">
                <a:latin typeface="Arial" panose="020B0604020202020204" pitchFamily="34" charset="0"/>
                <a:cs typeface="Arial" panose="020B0604020202020204" pitchFamily="34" charset="0"/>
              </a:rPr>
              <a:t>POURQUOI CE PROJET ?</a:t>
            </a:r>
          </a:p>
        </p:txBody>
      </p:sp>
      <p:grpSp>
        <p:nvGrpSpPr>
          <p:cNvPr id="52" name="Group 52"/>
          <p:cNvGrpSpPr/>
          <p:nvPr/>
        </p:nvGrpSpPr>
        <p:grpSpPr>
          <a:xfrm>
            <a:off x="2246934" y="-12660"/>
            <a:ext cx="13794131" cy="767646"/>
            <a:chOff x="-5382" y="-390005"/>
            <a:chExt cx="3631340" cy="342114"/>
          </a:xfrm>
        </p:grpSpPr>
        <p:sp>
          <p:nvSpPr>
            <p:cNvPr id="53" name="Freeform 53"/>
            <p:cNvSpPr/>
            <p:nvPr/>
          </p:nvSpPr>
          <p:spPr>
            <a:xfrm>
              <a:off x="-5382" y="-207693"/>
              <a:ext cx="3625958" cy="159802"/>
            </a:xfrm>
            <a:custGeom>
              <a:avLst/>
              <a:gdLst/>
              <a:ahLst/>
              <a:cxnLst/>
              <a:rect l="l" t="t" r="r" b="b"/>
              <a:pathLst>
                <a:path w="3625958" h="159802">
                  <a:moveTo>
                    <a:pt x="0" y="0"/>
                  </a:moveTo>
                  <a:lnTo>
                    <a:pt x="3625958" y="0"/>
                  </a:lnTo>
                  <a:lnTo>
                    <a:pt x="3625958" y="159802"/>
                  </a:lnTo>
                  <a:lnTo>
                    <a:pt x="0" y="159802"/>
                  </a:lnTo>
                  <a:close/>
                </a:path>
              </a:pathLst>
            </a:custGeom>
            <a:solidFill>
              <a:srgbClr val="F6F6E9"/>
            </a:solidFill>
          </p:spPr>
          <p:txBody>
            <a:bodyPr/>
            <a:lstStyle/>
            <a:p>
              <a:endParaRPr lang="fr-FR"/>
            </a:p>
          </p:txBody>
        </p:sp>
        <p:sp>
          <p:nvSpPr>
            <p:cNvPr id="54" name="TextBox 54"/>
            <p:cNvSpPr txBox="1"/>
            <p:nvPr/>
          </p:nvSpPr>
          <p:spPr>
            <a:xfrm>
              <a:off x="0" y="-390005"/>
              <a:ext cx="3625958" cy="340777"/>
            </a:xfrm>
            <a:prstGeom prst="rect">
              <a:avLst/>
            </a:prstGeom>
          </p:spPr>
          <p:txBody>
            <a:bodyPr lIns="34578" tIns="34578" rIns="34578" bIns="34578" rtlCol="0" anchor="ctr"/>
            <a:lstStyle/>
            <a:p>
              <a:pPr algn="ctr">
                <a:lnSpc>
                  <a:spcPts val="3716"/>
                </a:lnSpc>
              </a:pPr>
              <a:r>
                <a:rPr lang="en-US" sz="2654" b="1" spc="52" dirty="0">
                  <a:solidFill>
                    <a:srgbClr val="272727"/>
                  </a:solidFill>
                  <a:latin typeface="Agrandir Tight Heavy"/>
                  <a:ea typeface="Agrandir Tight Heavy"/>
                  <a:cs typeface="Agrandir Tight Heavy"/>
                  <a:sym typeface="Agrandir Tight Heavy"/>
                </a:rPr>
                <a:t>                                                                </a:t>
              </a:r>
            </a:p>
            <a:p>
              <a:pPr algn="ctr">
                <a:lnSpc>
                  <a:spcPts val="3716"/>
                </a:lnSpc>
              </a:pPr>
              <a:r>
                <a:rPr lang="en-US" sz="2654" b="1" spc="52" dirty="0">
                  <a:solidFill>
                    <a:srgbClr val="272727"/>
                  </a:solidFill>
                  <a:latin typeface="Arial" panose="020B0604020202020204" pitchFamily="34" charset="0"/>
                  <a:ea typeface="Agrandir Tight Heavy"/>
                  <a:cs typeface="Arial" panose="020B0604020202020204" pitchFamily="34" charset="0"/>
                  <a:sym typeface="Agrandir Tight Heavy"/>
                </a:rPr>
                <a:t>PROJET   IENR-AFRO-ULAVAL</a:t>
              </a:r>
            </a:p>
          </p:txBody>
        </p:sp>
      </p:grpSp>
      <p:grpSp>
        <p:nvGrpSpPr>
          <p:cNvPr id="61" name="Group 61"/>
          <p:cNvGrpSpPr/>
          <p:nvPr/>
        </p:nvGrpSpPr>
        <p:grpSpPr>
          <a:xfrm>
            <a:off x="7387738" y="2476500"/>
            <a:ext cx="467396" cy="481139"/>
            <a:chOff x="0" y="0"/>
            <a:chExt cx="812800" cy="573269"/>
          </a:xfrm>
        </p:grpSpPr>
        <p:sp>
          <p:nvSpPr>
            <p:cNvPr id="62" name="Freeform 62"/>
            <p:cNvSpPr/>
            <p:nvPr/>
          </p:nvSpPr>
          <p:spPr>
            <a:xfrm>
              <a:off x="0" y="0"/>
              <a:ext cx="812800" cy="573269"/>
            </a:xfrm>
            <a:custGeom>
              <a:avLst/>
              <a:gdLst/>
              <a:ahLst/>
              <a:cxnLst/>
              <a:rect l="l" t="t" r="r" b="b"/>
              <a:pathLst>
                <a:path w="812800" h="573269">
                  <a:moveTo>
                    <a:pt x="812800" y="286635"/>
                  </a:moveTo>
                  <a:lnTo>
                    <a:pt x="406400" y="0"/>
                  </a:lnTo>
                  <a:lnTo>
                    <a:pt x="406400" y="203200"/>
                  </a:lnTo>
                  <a:lnTo>
                    <a:pt x="0" y="203200"/>
                  </a:lnTo>
                  <a:lnTo>
                    <a:pt x="0" y="370069"/>
                  </a:lnTo>
                  <a:lnTo>
                    <a:pt x="406400" y="370069"/>
                  </a:lnTo>
                  <a:lnTo>
                    <a:pt x="406400" y="573269"/>
                  </a:lnTo>
                  <a:lnTo>
                    <a:pt x="812800" y="286635"/>
                  </a:lnTo>
                  <a:close/>
                </a:path>
              </a:pathLst>
            </a:custGeom>
            <a:solidFill>
              <a:srgbClr val="8C52FF"/>
            </a:solidFill>
          </p:spPr>
          <p:txBody>
            <a:bodyPr/>
            <a:lstStyle/>
            <a:p>
              <a:endParaRPr lang="fr-FR"/>
            </a:p>
          </p:txBody>
        </p:sp>
        <p:sp>
          <p:nvSpPr>
            <p:cNvPr id="63" name="TextBox 63"/>
            <p:cNvSpPr txBox="1"/>
            <p:nvPr/>
          </p:nvSpPr>
          <p:spPr>
            <a:xfrm>
              <a:off x="0" y="155575"/>
              <a:ext cx="711200" cy="214494"/>
            </a:xfrm>
            <a:prstGeom prst="rect">
              <a:avLst/>
            </a:prstGeom>
          </p:spPr>
          <p:txBody>
            <a:bodyPr lIns="34578" tIns="34578" rIns="34578" bIns="34578" rtlCol="0" anchor="ctr"/>
            <a:lstStyle/>
            <a:p>
              <a:pPr algn="ctr">
                <a:lnSpc>
                  <a:spcPts val="1906"/>
                </a:lnSpc>
              </a:pPr>
              <a:endParaRPr sz="1225"/>
            </a:p>
          </p:txBody>
        </p:sp>
      </p:grpSp>
      <p:grpSp>
        <p:nvGrpSpPr>
          <p:cNvPr id="85" name="Group 61">
            <a:extLst>
              <a:ext uri="{FF2B5EF4-FFF2-40B4-BE49-F238E27FC236}">
                <a16:creationId xmlns:a16="http://schemas.microsoft.com/office/drawing/2014/main" id="{C783B97D-AB77-C4C7-02E2-C5EA24E25A9D}"/>
              </a:ext>
            </a:extLst>
          </p:cNvPr>
          <p:cNvGrpSpPr/>
          <p:nvPr/>
        </p:nvGrpSpPr>
        <p:grpSpPr>
          <a:xfrm>
            <a:off x="11157050" y="5550493"/>
            <a:ext cx="467396" cy="481139"/>
            <a:chOff x="0" y="0"/>
            <a:chExt cx="812800" cy="573269"/>
          </a:xfrm>
        </p:grpSpPr>
        <p:sp>
          <p:nvSpPr>
            <p:cNvPr id="86" name="Freeform 62">
              <a:extLst>
                <a:ext uri="{FF2B5EF4-FFF2-40B4-BE49-F238E27FC236}">
                  <a16:creationId xmlns:a16="http://schemas.microsoft.com/office/drawing/2014/main" id="{29E568A6-3FA2-DEDE-C1E6-BCB03BFF8E41}"/>
                </a:ext>
              </a:extLst>
            </p:cNvPr>
            <p:cNvSpPr/>
            <p:nvPr/>
          </p:nvSpPr>
          <p:spPr>
            <a:xfrm>
              <a:off x="0" y="0"/>
              <a:ext cx="812800" cy="573269"/>
            </a:xfrm>
            <a:custGeom>
              <a:avLst/>
              <a:gdLst/>
              <a:ahLst/>
              <a:cxnLst/>
              <a:rect l="l" t="t" r="r" b="b"/>
              <a:pathLst>
                <a:path w="812800" h="573269">
                  <a:moveTo>
                    <a:pt x="812800" y="286635"/>
                  </a:moveTo>
                  <a:lnTo>
                    <a:pt x="406400" y="0"/>
                  </a:lnTo>
                  <a:lnTo>
                    <a:pt x="406400" y="203200"/>
                  </a:lnTo>
                  <a:lnTo>
                    <a:pt x="0" y="203200"/>
                  </a:lnTo>
                  <a:lnTo>
                    <a:pt x="0" y="370069"/>
                  </a:lnTo>
                  <a:lnTo>
                    <a:pt x="406400" y="370069"/>
                  </a:lnTo>
                  <a:lnTo>
                    <a:pt x="406400" y="573269"/>
                  </a:lnTo>
                  <a:lnTo>
                    <a:pt x="812800" y="286635"/>
                  </a:lnTo>
                  <a:close/>
                </a:path>
              </a:pathLst>
            </a:custGeom>
            <a:solidFill>
              <a:srgbClr val="8C52FF"/>
            </a:solidFill>
          </p:spPr>
          <p:txBody>
            <a:bodyPr/>
            <a:lstStyle/>
            <a:p>
              <a:endParaRPr lang="fr-FR"/>
            </a:p>
          </p:txBody>
        </p:sp>
        <p:sp>
          <p:nvSpPr>
            <p:cNvPr id="87" name="TextBox 63">
              <a:extLst>
                <a:ext uri="{FF2B5EF4-FFF2-40B4-BE49-F238E27FC236}">
                  <a16:creationId xmlns:a16="http://schemas.microsoft.com/office/drawing/2014/main" id="{740F9865-1EA8-5FEE-11E7-D55F9EF47203}"/>
                </a:ext>
              </a:extLst>
            </p:cNvPr>
            <p:cNvSpPr txBox="1"/>
            <p:nvPr/>
          </p:nvSpPr>
          <p:spPr>
            <a:xfrm>
              <a:off x="0" y="155575"/>
              <a:ext cx="711200" cy="214494"/>
            </a:xfrm>
            <a:prstGeom prst="rect">
              <a:avLst/>
            </a:prstGeom>
          </p:spPr>
          <p:txBody>
            <a:bodyPr lIns="34578" tIns="34578" rIns="34578" bIns="34578" rtlCol="0" anchor="ctr"/>
            <a:lstStyle/>
            <a:p>
              <a:pPr algn="ctr">
                <a:lnSpc>
                  <a:spcPts val="1906"/>
                </a:lnSpc>
              </a:pPr>
              <a:endParaRPr sz="1225"/>
            </a:p>
          </p:txBody>
        </p:sp>
      </p:grpSp>
      <p:pic>
        <p:nvPicPr>
          <p:cNvPr id="2050" name="Picture 2" descr="Améliorer son efficacité en résolution ...">
            <a:extLst>
              <a:ext uri="{FF2B5EF4-FFF2-40B4-BE49-F238E27FC236}">
                <a16:creationId xmlns:a16="http://schemas.microsoft.com/office/drawing/2014/main" id="{F30E85BB-9D1F-622D-B74D-B609F9039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69" y="5704107"/>
            <a:ext cx="3327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3" name="Freeform 3"/>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4"/>
            <a:stretch>
              <a:fillRect/>
            </a:stretch>
          </a:blipFill>
        </p:spPr>
        <p:txBody>
          <a:bodyPr/>
          <a:lstStyle/>
          <a:p>
            <a:endParaRPr lang="fr-FR"/>
          </a:p>
        </p:txBody>
      </p:sp>
      <p:sp>
        <p:nvSpPr>
          <p:cNvPr id="4" name="Freeform 4" descr="preencoded.png"/>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5" name="Group 5"/>
          <p:cNvGrpSpPr/>
          <p:nvPr/>
        </p:nvGrpSpPr>
        <p:grpSpPr>
          <a:xfrm>
            <a:off x="22488526" y="13473112"/>
            <a:ext cx="4014600" cy="800400"/>
            <a:chOff x="0" y="0"/>
            <a:chExt cx="5352800" cy="1067200"/>
          </a:xfrm>
        </p:grpSpPr>
        <p:sp>
          <p:nvSpPr>
            <p:cNvPr id="6" name="Freeform 6"/>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7" name="TextBox 7"/>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 seeds</a:t>
              </a:r>
            </a:p>
          </p:txBody>
        </p:sp>
      </p:grpSp>
      <p:grpSp>
        <p:nvGrpSpPr>
          <p:cNvPr id="8" name="Group 8"/>
          <p:cNvGrpSpPr/>
          <p:nvPr/>
        </p:nvGrpSpPr>
        <p:grpSpPr>
          <a:xfrm>
            <a:off x="23231476" y="14280358"/>
            <a:ext cx="3372000" cy="228600"/>
            <a:chOff x="0" y="0"/>
            <a:chExt cx="4496000" cy="304800"/>
          </a:xfrm>
        </p:grpSpPr>
        <p:sp>
          <p:nvSpPr>
            <p:cNvPr id="9" name="Freeform 9"/>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0" name="TextBox 10"/>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11" name="Freeform 11"/>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12" name="Freeform 12"/>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a:p>
        </p:txBody>
      </p:sp>
      <p:sp>
        <p:nvSpPr>
          <p:cNvPr id="13" name="Freeform 13" descr="preencoded.png"/>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14" name="Group 14"/>
          <p:cNvGrpSpPr/>
          <p:nvPr/>
        </p:nvGrpSpPr>
        <p:grpSpPr>
          <a:xfrm>
            <a:off x="22488526" y="13473112"/>
            <a:ext cx="4014600" cy="800400"/>
            <a:chOff x="0" y="0"/>
            <a:chExt cx="5352800" cy="1067200"/>
          </a:xfrm>
        </p:grpSpPr>
        <p:sp>
          <p:nvSpPr>
            <p:cNvPr id="15" name="Freeform 15"/>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16" name="TextBox 16"/>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openseeds</a:t>
              </a:r>
            </a:p>
          </p:txBody>
        </p:sp>
      </p:grpSp>
      <p:grpSp>
        <p:nvGrpSpPr>
          <p:cNvPr id="17" name="Group 17"/>
          <p:cNvGrpSpPr/>
          <p:nvPr/>
        </p:nvGrpSpPr>
        <p:grpSpPr>
          <a:xfrm>
            <a:off x="23231476" y="14280358"/>
            <a:ext cx="3372000" cy="228600"/>
            <a:chOff x="0" y="0"/>
            <a:chExt cx="4496000" cy="304800"/>
          </a:xfrm>
        </p:grpSpPr>
        <p:sp>
          <p:nvSpPr>
            <p:cNvPr id="18" name="Freeform 18"/>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9" name="TextBox 19"/>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20" name="Freeform 20"/>
          <p:cNvSpPr/>
          <p:nvPr/>
        </p:nvSpPr>
        <p:spPr>
          <a:xfrm>
            <a:off x="-59373" y="6624774"/>
            <a:ext cx="1464687" cy="1098343"/>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21" name="Freeform 21"/>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22" name="Freeform 22"/>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a:p>
        </p:txBody>
      </p:sp>
      <p:grpSp>
        <p:nvGrpSpPr>
          <p:cNvPr id="23" name="Group 23"/>
          <p:cNvGrpSpPr/>
          <p:nvPr/>
        </p:nvGrpSpPr>
        <p:grpSpPr>
          <a:xfrm>
            <a:off x="3345037" y="461430"/>
            <a:ext cx="12198000" cy="875895"/>
            <a:chOff x="0" y="0"/>
            <a:chExt cx="16264000" cy="1404800"/>
          </a:xfrm>
        </p:grpSpPr>
        <p:sp>
          <p:nvSpPr>
            <p:cNvPr id="24" name="Freeform 24"/>
            <p:cNvSpPr/>
            <p:nvPr/>
          </p:nvSpPr>
          <p:spPr>
            <a:xfrm>
              <a:off x="0" y="0"/>
              <a:ext cx="16264000" cy="1404800"/>
            </a:xfrm>
            <a:custGeom>
              <a:avLst/>
              <a:gdLst/>
              <a:ahLst/>
              <a:cxnLst/>
              <a:rect l="l" t="t" r="r" b="b"/>
              <a:pathLst>
                <a:path w="16264000" h="1404800">
                  <a:moveTo>
                    <a:pt x="0" y="0"/>
                  </a:moveTo>
                  <a:lnTo>
                    <a:pt x="16264000" y="0"/>
                  </a:lnTo>
                  <a:lnTo>
                    <a:pt x="16264000" y="1404800"/>
                  </a:lnTo>
                  <a:lnTo>
                    <a:pt x="0" y="1404800"/>
                  </a:lnTo>
                  <a:close/>
                </a:path>
              </a:pathLst>
            </a:custGeom>
            <a:solidFill>
              <a:srgbClr val="000000">
                <a:alpha val="0"/>
              </a:srgbClr>
            </a:solidFill>
          </p:spPr>
          <p:txBody>
            <a:bodyPr/>
            <a:lstStyle/>
            <a:p>
              <a:endParaRPr lang="fr-FR"/>
            </a:p>
          </p:txBody>
        </p:sp>
        <p:sp>
          <p:nvSpPr>
            <p:cNvPr id="25" name="TextBox 25"/>
            <p:cNvSpPr txBox="1"/>
            <p:nvPr/>
          </p:nvSpPr>
          <p:spPr>
            <a:xfrm>
              <a:off x="0" y="-9525"/>
              <a:ext cx="16264000" cy="1414325"/>
            </a:xfrm>
            <a:prstGeom prst="rect">
              <a:avLst/>
            </a:prstGeom>
          </p:spPr>
          <p:txBody>
            <a:bodyPr lIns="0" tIns="0" rIns="0" bIns="0" rtlCol="0" anchor="t"/>
            <a:lstStyle/>
            <a:p>
              <a:pPr algn="l">
                <a:lnSpc>
                  <a:spcPts val="3840"/>
                </a:lnSpc>
              </a:pPr>
              <a:r>
                <a:rPr lang="en-US" sz="3200" dirty="0">
                  <a:solidFill>
                    <a:srgbClr val="139D3D"/>
                  </a:solidFill>
                  <a:latin typeface="Raleway"/>
                  <a:ea typeface="Raleway"/>
                  <a:cs typeface="Raleway"/>
                  <a:sym typeface="Raleway"/>
                </a:rPr>
                <a:t> </a:t>
              </a:r>
              <a:r>
                <a:rPr lang="en-US" sz="4000" dirty="0">
                  <a:solidFill>
                    <a:srgbClr val="00B050"/>
                  </a:solidFill>
                  <a:latin typeface="Raleway"/>
                  <a:ea typeface="Raleway"/>
                  <a:cs typeface="Raleway"/>
                  <a:sym typeface="Raleway"/>
                </a:rPr>
                <a:t>Processus </a:t>
              </a:r>
              <a:r>
                <a:rPr lang="en-US" sz="4000" dirty="0" err="1">
                  <a:solidFill>
                    <a:srgbClr val="00B050"/>
                  </a:solidFill>
                  <a:latin typeface="Raleway"/>
                  <a:ea typeface="Raleway"/>
                  <a:cs typeface="Raleway"/>
                  <a:sym typeface="Raleway"/>
                </a:rPr>
                <a:t>d’apprentissage</a:t>
              </a:r>
              <a:r>
                <a:rPr lang="en-US" sz="4000" dirty="0">
                  <a:solidFill>
                    <a:srgbClr val="00B050"/>
                  </a:solidFill>
                  <a:latin typeface="Raleway"/>
                  <a:ea typeface="Raleway"/>
                  <a:cs typeface="Raleway"/>
                  <a:sym typeface="Raleway"/>
                </a:rPr>
                <a:t> </a:t>
              </a:r>
              <a:endParaRPr lang="en-US" sz="3200" dirty="0">
                <a:solidFill>
                  <a:srgbClr val="00B050"/>
                </a:solidFill>
                <a:latin typeface="Raleway"/>
                <a:ea typeface="Raleway"/>
                <a:cs typeface="Raleway"/>
                <a:sym typeface="Raleway"/>
              </a:endParaRPr>
            </a:p>
          </p:txBody>
        </p:sp>
      </p:grpSp>
      <p:grpSp>
        <p:nvGrpSpPr>
          <p:cNvPr id="26" name="Group 26"/>
          <p:cNvGrpSpPr/>
          <p:nvPr/>
        </p:nvGrpSpPr>
        <p:grpSpPr>
          <a:xfrm>
            <a:off x="1418145" y="4591017"/>
            <a:ext cx="13290108" cy="2928366"/>
            <a:chOff x="0" y="0"/>
            <a:chExt cx="17643445" cy="3887588"/>
          </a:xfrm>
        </p:grpSpPr>
        <p:sp>
          <p:nvSpPr>
            <p:cNvPr id="27" name="Freeform 27"/>
            <p:cNvSpPr/>
            <p:nvPr/>
          </p:nvSpPr>
          <p:spPr>
            <a:xfrm>
              <a:off x="0" y="0"/>
              <a:ext cx="17643446" cy="3887588"/>
            </a:xfrm>
            <a:custGeom>
              <a:avLst/>
              <a:gdLst/>
              <a:ahLst/>
              <a:cxnLst/>
              <a:rect l="l" t="t" r="r" b="b"/>
              <a:pathLst>
                <a:path w="17643446" h="3887588">
                  <a:moveTo>
                    <a:pt x="0" y="0"/>
                  </a:moveTo>
                  <a:lnTo>
                    <a:pt x="17643446" y="0"/>
                  </a:lnTo>
                  <a:lnTo>
                    <a:pt x="17643446" y="3887588"/>
                  </a:lnTo>
                  <a:lnTo>
                    <a:pt x="0" y="3887588"/>
                  </a:lnTo>
                  <a:close/>
                </a:path>
              </a:pathLst>
            </a:custGeom>
            <a:solidFill>
              <a:srgbClr val="000000">
                <a:alpha val="0"/>
              </a:srgbClr>
            </a:solidFill>
          </p:spPr>
          <p:txBody>
            <a:bodyPr/>
            <a:lstStyle/>
            <a:p>
              <a:endParaRPr lang="fr-FR"/>
            </a:p>
          </p:txBody>
        </p:sp>
        <p:sp>
          <p:nvSpPr>
            <p:cNvPr id="28" name="TextBox 28"/>
            <p:cNvSpPr txBox="1"/>
            <p:nvPr/>
          </p:nvSpPr>
          <p:spPr>
            <a:xfrm>
              <a:off x="0" y="-95250"/>
              <a:ext cx="17643445" cy="3982838"/>
            </a:xfrm>
            <a:prstGeom prst="rect">
              <a:avLst/>
            </a:prstGeom>
          </p:spPr>
          <p:txBody>
            <a:bodyPr lIns="0" tIns="0" rIns="0" bIns="0" rtlCol="0" anchor="t"/>
            <a:lstStyle/>
            <a:p>
              <a:pPr algn="l">
                <a:lnSpc>
                  <a:spcPts val="3311"/>
                </a:lnSpc>
              </a:pPr>
              <a:endParaRPr/>
            </a:p>
            <a:p>
              <a:pPr algn="l">
                <a:lnSpc>
                  <a:spcPts val="2879"/>
                </a:lnSpc>
              </a:pPr>
              <a:endParaRPr/>
            </a:p>
          </p:txBody>
        </p:sp>
      </p:grpSp>
      <p:grpSp>
        <p:nvGrpSpPr>
          <p:cNvPr id="29" name="Group 29"/>
          <p:cNvGrpSpPr/>
          <p:nvPr/>
        </p:nvGrpSpPr>
        <p:grpSpPr>
          <a:xfrm>
            <a:off x="1628780" y="1727147"/>
            <a:ext cx="15702594" cy="1052373"/>
            <a:chOff x="0" y="0"/>
            <a:chExt cx="20936792" cy="1403164"/>
          </a:xfrm>
        </p:grpSpPr>
        <p:sp>
          <p:nvSpPr>
            <p:cNvPr id="30" name="Freeform 30"/>
            <p:cNvSpPr/>
            <p:nvPr/>
          </p:nvSpPr>
          <p:spPr>
            <a:xfrm>
              <a:off x="12129" y="14083"/>
              <a:ext cx="20912529" cy="1375029"/>
            </a:xfrm>
            <a:custGeom>
              <a:avLst/>
              <a:gdLst/>
              <a:ahLst/>
              <a:cxnLst/>
              <a:rect l="l" t="t" r="r" b="b"/>
              <a:pathLst>
                <a:path w="20912529" h="1375029">
                  <a:moveTo>
                    <a:pt x="0" y="0"/>
                  </a:moveTo>
                  <a:lnTo>
                    <a:pt x="20912529" y="0"/>
                  </a:lnTo>
                  <a:lnTo>
                    <a:pt x="20912529" y="1375029"/>
                  </a:lnTo>
                  <a:lnTo>
                    <a:pt x="0" y="1375029"/>
                  </a:lnTo>
                  <a:close/>
                </a:path>
              </a:pathLst>
            </a:custGeom>
            <a:solidFill>
              <a:srgbClr val="E7E6E6"/>
            </a:solidFill>
          </p:spPr>
          <p:txBody>
            <a:bodyPr/>
            <a:lstStyle/>
            <a:p>
              <a:endParaRPr lang="fr-FR"/>
            </a:p>
          </p:txBody>
        </p:sp>
        <p:sp>
          <p:nvSpPr>
            <p:cNvPr id="31" name="Freeform 31"/>
            <p:cNvSpPr/>
            <p:nvPr/>
          </p:nvSpPr>
          <p:spPr>
            <a:xfrm>
              <a:off x="0" y="0"/>
              <a:ext cx="20936786" cy="1403192"/>
            </a:xfrm>
            <a:custGeom>
              <a:avLst/>
              <a:gdLst/>
              <a:ahLst/>
              <a:cxnLst/>
              <a:rect l="l" t="t" r="r" b="b"/>
              <a:pathLst>
                <a:path w="20936786" h="1403192">
                  <a:moveTo>
                    <a:pt x="12129" y="0"/>
                  </a:moveTo>
                  <a:lnTo>
                    <a:pt x="20924658" y="0"/>
                  </a:lnTo>
                  <a:cubicBezTo>
                    <a:pt x="20931329" y="0"/>
                    <a:pt x="20936786" y="6337"/>
                    <a:pt x="20936786" y="14083"/>
                  </a:cubicBezTo>
                  <a:lnTo>
                    <a:pt x="20936786" y="1389112"/>
                  </a:lnTo>
                  <a:cubicBezTo>
                    <a:pt x="20936786" y="1396858"/>
                    <a:pt x="20931329" y="1403192"/>
                    <a:pt x="20924658" y="1403192"/>
                  </a:cubicBezTo>
                  <a:lnTo>
                    <a:pt x="12129" y="1403192"/>
                  </a:lnTo>
                  <a:cubicBezTo>
                    <a:pt x="5458" y="1403192"/>
                    <a:pt x="0" y="1396858"/>
                    <a:pt x="0" y="1389112"/>
                  </a:cubicBezTo>
                  <a:lnTo>
                    <a:pt x="0" y="14083"/>
                  </a:lnTo>
                  <a:cubicBezTo>
                    <a:pt x="0" y="6337"/>
                    <a:pt x="5458" y="0"/>
                    <a:pt x="12129" y="0"/>
                  </a:cubicBezTo>
                  <a:moveTo>
                    <a:pt x="12129" y="28165"/>
                  </a:moveTo>
                  <a:lnTo>
                    <a:pt x="12129" y="14083"/>
                  </a:lnTo>
                  <a:lnTo>
                    <a:pt x="24257" y="14083"/>
                  </a:lnTo>
                  <a:lnTo>
                    <a:pt x="24257" y="1389112"/>
                  </a:lnTo>
                  <a:lnTo>
                    <a:pt x="12129" y="1389112"/>
                  </a:lnTo>
                  <a:lnTo>
                    <a:pt x="12129" y="1375029"/>
                  </a:lnTo>
                  <a:lnTo>
                    <a:pt x="20924658" y="1375029"/>
                  </a:lnTo>
                  <a:lnTo>
                    <a:pt x="20924658" y="1389112"/>
                  </a:lnTo>
                  <a:lnTo>
                    <a:pt x="20912528" y="1389112"/>
                  </a:lnTo>
                  <a:lnTo>
                    <a:pt x="20912528" y="14083"/>
                  </a:lnTo>
                  <a:lnTo>
                    <a:pt x="20924658" y="14083"/>
                  </a:lnTo>
                  <a:lnTo>
                    <a:pt x="20924658" y="28165"/>
                  </a:lnTo>
                  <a:lnTo>
                    <a:pt x="12129" y="28165"/>
                  </a:lnTo>
                  <a:close/>
                </a:path>
              </a:pathLst>
            </a:custGeom>
            <a:solidFill>
              <a:srgbClr val="44546A"/>
            </a:solidFill>
          </p:spPr>
          <p:txBody>
            <a:bodyPr/>
            <a:lstStyle/>
            <a:p>
              <a:endParaRPr lang="fr-FR"/>
            </a:p>
          </p:txBody>
        </p:sp>
        <p:sp>
          <p:nvSpPr>
            <p:cNvPr id="32" name="TextBox 32"/>
            <p:cNvSpPr txBox="1"/>
            <p:nvPr/>
          </p:nvSpPr>
          <p:spPr>
            <a:xfrm>
              <a:off x="0" y="-9525"/>
              <a:ext cx="20936792" cy="1412689"/>
            </a:xfrm>
            <a:prstGeom prst="rect">
              <a:avLst/>
            </a:prstGeom>
          </p:spPr>
          <p:txBody>
            <a:bodyPr lIns="50800" tIns="50800" rIns="50800" bIns="50800" rtlCol="0" anchor="ctr"/>
            <a:lstStyle/>
            <a:p>
              <a:pPr algn="l">
                <a:lnSpc>
                  <a:spcPts val="3359"/>
                </a:lnSpc>
              </a:pPr>
              <a:r>
                <a:rPr lang="en-US" sz="2799" dirty="0">
                  <a:solidFill>
                    <a:srgbClr val="44546A"/>
                  </a:solidFill>
                  <a:latin typeface="Arial" panose="020B0604020202020204" pitchFamily="34" charset="0"/>
                  <a:ea typeface="Raleway"/>
                  <a:cs typeface="Arial" panose="020B0604020202020204" pitchFamily="34" charset="0"/>
                  <a:sym typeface="Raleway"/>
                </a:rPr>
                <a:t>Auto-</a:t>
              </a:r>
              <a:r>
                <a:rPr lang="en-US" sz="2799" dirty="0" err="1">
                  <a:solidFill>
                    <a:srgbClr val="44546A"/>
                  </a:solidFill>
                  <a:latin typeface="Arial" panose="020B0604020202020204" pitchFamily="34" charset="0"/>
                  <a:ea typeface="Raleway"/>
                  <a:cs typeface="Arial" panose="020B0604020202020204" pitchFamily="34" charset="0"/>
                  <a:sym typeface="Raleway"/>
                </a:rPr>
                <a:t>évaluation</a:t>
              </a:r>
              <a:r>
                <a:rPr lang="en-US" sz="2799" dirty="0">
                  <a:solidFill>
                    <a:srgbClr val="44546A"/>
                  </a:solidFill>
                  <a:latin typeface="Arial" panose="020B0604020202020204" pitchFamily="34" charset="0"/>
                  <a:ea typeface="Raleway"/>
                  <a:cs typeface="Arial" panose="020B0604020202020204" pitchFamily="34" charset="0"/>
                  <a:sym typeface="Raleway"/>
                </a:rPr>
                <a:t> </a:t>
              </a:r>
              <a:r>
                <a:rPr lang="en-US" sz="2799" dirty="0" err="1">
                  <a:solidFill>
                    <a:srgbClr val="44546A"/>
                  </a:solidFill>
                  <a:latin typeface="Arial" panose="020B0604020202020204" pitchFamily="34" charset="0"/>
                  <a:ea typeface="Raleway"/>
                  <a:cs typeface="Arial" panose="020B0604020202020204" pitchFamily="34" charset="0"/>
                  <a:sym typeface="Raleway"/>
                </a:rPr>
                <a:t>initiale</a:t>
              </a:r>
              <a:r>
                <a:rPr lang="en-US" sz="2799" dirty="0">
                  <a:solidFill>
                    <a:srgbClr val="44546A"/>
                  </a:solidFill>
                  <a:latin typeface="Arial" panose="020B0604020202020204" pitchFamily="34" charset="0"/>
                  <a:ea typeface="Raleway"/>
                  <a:cs typeface="Arial" panose="020B0604020202020204" pitchFamily="34" charset="0"/>
                  <a:sym typeface="Raleway"/>
                </a:rPr>
                <a:t> de la pratique des sciences ouvertes dans le </a:t>
              </a:r>
              <a:r>
                <a:rPr lang="en-US" sz="2799" dirty="0" err="1">
                  <a:solidFill>
                    <a:srgbClr val="44546A"/>
                  </a:solidFill>
                  <a:latin typeface="Arial" panose="020B0604020202020204" pitchFamily="34" charset="0"/>
                  <a:ea typeface="Raleway"/>
                  <a:cs typeface="Arial" panose="020B0604020202020204" pitchFamily="34" charset="0"/>
                  <a:sym typeface="Raleway"/>
                </a:rPr>
                <a:t>projet</a:t>
              </a:r>
              <a:r>
                <a:rPr lang="en-US" sz="2799" dirty="0">
                  <a:solidFill>
                    <a:srgbClr val="44546A"/>
                  </a:solidFill>
                  <a:latin typeface="Arial" panose="020B0604020202020204" pitchFamily="34" charset="0"/>
                  <a:ea typeface="Raleway"/>
                  <a:cs typeface="Arial" panose="020B0604020202020204" pitchFamily="34" charset="0"/>
                  <a:sym typeface="Raleway"/>
                </a:rPr>
                <a:t> initial IENR-Afro-</a:t>
              </a:r>
              <a:r>
                <a:rPr lang="en-US" sz="2799" dirty="0" err="1">
                  <a:solidFill>
                    <a:srgbClr val="44546A"/>
                  </a:solidFill>
                  <a:latin typeface="Arial" panose="020B0604020202020204" pitchFamily="34" charset="0"/>
                  <a:ea typeface="Raleway"/>
                  <a:cs typeface="Arial" panose="020B0604020202020204" pitchFamily="34" charset="0"/>
                  <a:sym typeface="Raleway"/>
                </a:rPr>
                <a:t>ULaval</a:t>
              </a:r>
              <a:r>
                <a:rPr lang="en-US" sz="2799" dirty="0">
                  <a:solidFill>
                    <a:srgbClr val="44546A"/>
                  </a:solidFill>
                  <a:latin typeface="Arial" panose="020B0604020202020204" pitchFamily="34" charset="0"/>
                  <a:ea typeface="Raleway"/>
                  <a:cs typeface="Arial" panose="020B0604020202020204" pitchFamily="34" charset="0"/>
                  <a:sym typeface="Raleway"/>
                </a:rPr>
                <a:t>  </a:t>
              </a:r>
            </a:p>
          </p:txBody>
        </p:sp>
      </p:grpSp>
      <p:grpSp>
        <p:nvGrpSpPr>
          <p:cNvPr id="33" name="Group 33"/>
          <p:cNvGrpSpPr/>
          <p:nvPr/>
        </p:nvGrpSpPr>
        <p:grpSpPr>
          <a:xfrm>
            <a:off x="1628780" y="6572502"/>
            <a:ext cx="15630520" cy="946881"/>
            <a:chOff x="0" y="0"/>
            <a:chExt cx="20840694" cy="1262508"/>
          </a:xfrm>
        </p:grpSpPr>
        <p:sp>
          <p:nvSpPr>
            <p:cNvPr id="34" name="Freeform 34"/>
            <p:cNvSpPr/>
            <p:nvPr/>
          </p:nvSpPr>
          <p:spPr>
            <a:xfrm>
              <a:off x="12073" y="12671"/>
              <a:ext cx="20816541" cy="1237194"/>
            </a:xfrm>
            <a:custGeom>
              <a:avLst/>
              <a:gdLst/>
              <a:ahLst/>
              <a:cxnLst/>
              <a:rect l="l" t="t" r="r" b="b"/>
              <a:pathLst>
                <a:path w="20816541" h="1237194">
                  <a:moveTo>
                    <a:pt x="0" y="0"/>
                  </a:moveTo>
                  <a:lnTo>
                    <a:pt x="20816541" y="0"/>
                  </a:lnTo>
                  <a:lnTo>
                    <a:pt x="20816541" y="1237194"/>
                  </a:lnTo>
                  <a:lnTo>
                    <a:pt x="0" y="1237194"/>
                  </a:lnTo>
                  <a:close/>
                </a:path>
              </a:pathLst>
            </a:custGeom>
            <a:solidFill>
              <a:srgbClr val="E7E6E6"/>
            </a:solidFill>
          </p:spPr>
          <p:txBody>
            <a:bodyPr/>
            <a:lstStyle/>
            <a:p>
              <a:endParaRPr lang="fr-FR" dirty="0"/>
            </a:p>
          </p:txBody>
        </p:sp>
        <p:sp>
          <p:nvSpPr>
            <p:cNvPr id="35" name="Freeform 35"/>
            <p:cNvSpPr/>
            <p:nvPr/>
          </p:nvSpPr>
          <p:spPr>
            <a:xfrm>
              <a:off x="0" y="0"/>
              <a:ext cx="20840688" cy="1262536"/>
            </a:xfrm>
            <a:custGeom>
              <a:avLst/>
              <a:gdLst/>
              <a:ahLst/>
              <a:cxnLst/>
              <a:rect l="l" t="t" r="r" b="b"/>
              <a:pathLst>
                <a:path w="20840688" h="1262536">
                  <a:moveTo>
                    <a:pt x="12073" y="0"/>
                  </a:moveTo>
                  <a:lnTo>
                    <a:pt x="20828614" y="0"/>
                  </a:lnTo>
                  <a:cubicBezTo>
                    <a:pt x="20835255" y="0"/>
                    <a:pt x="20840688" y="5702"/>
                    <a:pt x="20840688" y="12671"/>
                  </a:cubicBezTo>
                  <a:lnTo>
                    <a:pt x="20840688" y="1249865"/>
                  </a:lnTo>
                  <a:cubicBezTo>
                    <a:pt x="20840688" y="1256834"/>
                    <a:pt x="20835255" y="1262536"/>
                    <a:pt x="20828614" y="1262536"/>
                  </a:cubicBezTo>
                  <a:lnTo>
                    <a:pt x="12073" y="1262536"/>
                  </a:lnTo>
                  <a:cubicBezTo>
                    <a:pt x="5433" y="1262536"/>
                    <a:pt x="0" y="1256834"/>
                    <a:pt x="0" y="1249865"/>
                  </a:cubicBezTo>
                  <a:lnTo>
                    <a:pt x="0" y="12671"/>
                  </a:lnTo>
                  <a:cubicBezTo>
                    <a:pt x="0" y="5702"/>
                    <a:pt x="5433" y="0"/>
                    <a:pt x="12073" y="0"/>
                  </a:cubicBezTo>
                  <a:moveTo>
                    <a:pt x="12073" y="25342"/>
                  </a:moveTo>
                  <a:lnTo>
                    <a:pt x="12073" y="12671"/>
                  </a:lnTo>
                  <a:lnTo>
                    <a:pt x="24146" y="12671"/>
                  </a:lnTo>
                  <a:lnTo>
                    <a:pt x="24146" y="1249865"/>
                  </a:lnTo>
                  <a:lnTo>
                    <a:pt x="12073" y="1249865"/>
                  </a:lnTo>
                  <a:lnTo>
                    <a:pt x="12073" y="1237194"/>
                  </a:lnTo>
                  <a:lnTo>
                    <a:pt x="20828614" y="1237194"/>
                  </a:lnTo>
                  <a:lnTo>
                    <a:pt x="20828614" y="1249865"/>
                  </a:lnTo>
                  <a:lnTo>
                    <a:pt x="20816542" y="1249865"/>
                  </a:lnTo>
                  <a:lnTo>
                    <a:pt x="20816542" y="12671"/>
                  </a:lnTo>
                  <a:lnTo>
                    <a:pt x="20828614" y="12671"/>
                  </a:lnTo>
                  <a:lnTo>
                    <a:pt x="20828614" y="25342"/>
                  </a:lnTo>
                  <a:lnTo>
                    <a:pt x="12073" y="25342"/>
                  </a:lnTo>
                  <a:close/>
                </a:path>
              </a:pathLst>
            </a:custGeom>
            <a:solidFill>
              <a:srgbClr val="44546A"/>
            </a:solidFill>
          </p:spPr>
          <p:txBody>
            <a:bodyPr/>
            <a:lstStyle/>
            <a:p>
              <a:endParaRPr lang="fr-FR"/>
            </a:p>
          </p:txBody>
        </p:sp>
        <p:sp>
          <p:nvSpPr>
            <p:cNvPr id="36" name="TextBox 36"/>
            <p:cNvSpPr txBox="1"/>
            <p:nvPr/>
          </p:nvSpPr>
          <p:spPr>
            <a:xfrm>
              <a:off x="0" y="-9525"/>
              <a:ext cx="20840694" cy="1272033"/>
            </a:xfrm>
            <a:prstGeom prst="rect">
              <a:avLst/>
            </a:prstGeom>
          </p:spPr>
          <p:txBody>
            <a:bodyPr lIns="50800" tIns="50800" rIns="50800" bIns="50800" rtlCol="0" anchor="ctr"/>
            <a:lstStyle/>
            <a:p>
              <a:pPr algn="l">
                <a:lnSpc>
                  <a:spcPts val="3359"/>
                </a:lnSpc>
              </a:pPr>
              <a:r>
                <a:rPr lang="en-US" sz="2799" dirty="0" err="1">
                  <a:solidFill>
                    <a:srgbClr val="44546A"/>
                  </a:solidFill>
                  <a:latin typeface="Arial" panose="020B0604020202020204" pitchFamily="34" charset="0"/>
                  <a:ea typeface="Raleway"/>
                  <a:cs typeface="Arial" panose="020B0604020202020204" pitchFamily="34" charset="0"/>
                  <a:sym typeface="Raleway"/>
                </a:rPr>
                <a:t>Analyse</a:t>
              </a:r>
              <a:r>
                <a:rPr lang="en-US" sz="2799" dirty="0">
                  <a:solidFill>
                    <a:srgbClr val="44546A"/>
                  </a:solidFill>
                  <a:latin typeface="Arial" panose="020B0604020202020204" pitchFamily="34" charset="0"/>
                  <a:ea typeface="Raleway"/>
                  <a:cs typeface="Arial" panose="020B0604020202020204" pitchFamily="34" charset="0"/>
                  <a:sym typeface="Raleway"/>
                </a:rPr>
                <a:t> critique de </a:t>
              </a:r>
              <a:r>
                <a:rPr lang="en-US" sz="2799" dirty="0" err="1">
                  <a:solidFill>
                    <a:srgbClr val="44546A"/>
                  </a:solidFill>
                  <a:latin typeface="Arial" panose="020B0604020202020204" pitchFamily="34" charset="0"/>
                  <a:ea typeface="Raleway"/>
                  <a:cs typeface="Arial" panose="020B0604020202020204" pitchFamily="34" charset="0"/>
                  <a:sym typeface="Raleway"/>
                </a:rPr>
                <a:t>l’intégration</a:t>
              </a:r>
              <a:r>
                <a:rPr lang="en-US" sz="2799" dirty="0">
                  <a:solidFill>
                    <a:srgbClr val="44546A"/>
                  </a:solidFill>
                  <a:latin typeface="Arial" panose="020B0604020202020204" pitchFamily="34" charset="0"/>
                  <a:ea typeface="Raleway"/>
                  <a:cs typeface="Arial" panose="020B0604020202020204" pitchFamily="34" charset="0"/>
                  <a:sym typeface="Raleway"/>
                </a:rPr>
                <a:t> des concepts </a:t>
              </a:r>
              <a:r>
                <a:rPr lang="en-US" sz="2799" dirty="0" err="1">
                  <a:solidFill>
                    <a:srgbClr val="44546A"/>
                  </a:solidFill>
                  <a:latin typeface="Arial" panose="020B0604020202020204" pitchFamily="34" charset="0"/>
                  <a:ea typeface="Raleway"/>
                  <a:cs typeface="Arial" panose="020B0604020202020204" pitchFamily="34" charset="0"/>
                  <a:sym typeface="Raleway"/>
                </a:rPr>
                <a:t>appris</a:t>
              </a:r>
              <a:r>
                <a:rPr lang="en-US" sz="2799" dirty="0">
                  <a:solidFill>
                    <a:srgbClr val="44546A"/>
                  </a:solidFill>
                  <a:latin typeface="Arial" panose="020B0604020202020204" pitchFamily="34" charset="0"/>
                  <a:ea typeface="Raleway"/>
                  <a:cs typeface="Arial" panose="020B0604020202020204" pitchFamily="34" charset="0"/>
                  <a:sym typeface="Raleway"/>
                </a:rPr>
                <a:t> </a:t>
              </a:r>
              <a:r>
                <a:rPr lang="en-US" sz="2799" dirty="0" err="1">
                  <a:solidFill>
                    <a:srgbClr val="44546A"/>
                  </a:solidFill>
                  <a:latin typeface="Arial" panose="020B0604020202020204" pitchFamily="34" charset="0"/>
                  <a:ea typeface="Raleway"/>
                  <a:cs typeface="Arial" panose="020B0604020202020204" pitchFamily="34" charset="0"/>
                  <a:sym typeface="Raleway"/>
                </a:rPr>
                <a:t>durant</a:t>
              </a:r>
              <a:r>
                <a:rPr lang="en-US" sz="2799" dirty="0">
                  <a:solidFill>
                    <a:srgbClr val="44546A"/>
                  </a:solidFill>
                  <a:latin typeface="Arial" panose="020B0604020202020204" pitchFamily="34" charset="0"/>
                  <a:ea typeface="Raleway"/>
                  <a:cs typeface="Arial" panose="020B0604020202020204" pitchFamily="34" charset="0"/>
                  <a:sym typeface="Raleway"/>
                </a:rPr>
                <a:t> le </a:t>
              </a:r>
              <a:r>
                <a:rPr lang="en-US" sz="2799" dirty="0" err="1">
                  <a:solidFill>
                    <a:srgbClr val="44546A"/>
                  </a:solidFill>
                  <a:latin typeface="Arial" panose="020B0604020202020204" pitchFamily="34" charset="0"/>
                  <a:ea typeface="Raleway"/>
                  <a:cs typeface="Arial" panose="020B0604020202020204" pitchFamily="34" charset="0"/>
                  <a:sym typeface="Raleway"/>
                </a:rPr>
                <a:t>programme</a:t>
              </a:r>
              <a:r>
                <a:rPr lang="en-US" sz="2799" dirty="0">
                  <a:solidFill>
                    <a:srgbClr val="44546A"/>
                  </a:solidFill>
                  <a:latin typeface="Arial" panose="020B0604020202020204" pitchFamily="34" charset="0"/>
                  <a:ea typeface="Raleway"/>
                  <a:cs typeface="Arial" panose="020B0604020202020204" pitchFamily="34" charset="0"/>
                  <a:sym typeface="Raleway"/>
                </a:rPr>
                <a:t> OLS</a:t>
              </a:r>
            </a:p>
          </p:txBody>
        </p:sp>
      </p:grpSp>
      <p:grpSp>
        <p:nvGrpSpPr>
          <p:cNvPr id="37" name="Group 37"/>
          <p:cNvGrpSpPr/>
          <p:nvPr/>
        </p:nvGrpSpPr>
        <p:grpSpPr>
          <a:xfrm>
            <a:off x="1628780" y="3009937"/>
            <a:ext cx="15702594" cy="3545939"/>
            <a:chOff x="0" y="-9525"/>
            <a:chExt cx="20936792" cy="4727919"/>
          </a:xfrm>
        </p:grpSpPr>
        <p:sp>
          <p:nvSpPr>
            <p:cNvPr id="38" name="Freeform 38"/>
            <p:cNvSpPr/>
            <p:nvPr/>
          </p:nvSpPr>
          <p:spPr>
            <a:xfrm>
              <a:off x="12129" y="42124"/>
              <a:ext cx="20912529" cy="4113008"/>
            </a:xfrm>
            <a:custGeom>
              <a:avLst/>
              <a:gdLst/>
              <a:ahLst/>
              <a:cxnLst/>
              <a:rect l="l" t="t" r="r" b="b"/>
              <a:pathLst>
                <a:path w="20912529" h="4113008">
                  <a:moveTo>
                    <a:pt x="0" y="0"/>
                  </a:moveTo>
                  <a:lnTo>
                    <a:pt x="20912529" y="0"/>
                  </a:lnTo>
                  <a:lnTo>
                    <a:pt x="20912529" y="4113008"/>
                  </a:lnTo>
                  <a:lnTo>
                    <a:pt x="0" y="4113008"/>
                  </a:lnTo>
                  <a:close/>
                </a:path>
              </a:pathLst>
            </a:custGeom>
            <a:solidFill>
              <a:srgbClr val="FFFFFF"/>
            </a:solidFill>
          </p:spPr>
          <p:txBody>
            <a:bodyPr/>
            <a:lstStyle/>
            <a:p>
              <a:endParaRPr lang="fr-FR"/>
            </a:p>
          </p:txBody>
        </p:sp>
        <p:sp>
          <p:nvSpPr>
            <p:cNvPr id="39" name="Freeform 39"/>
            <p:cNvSpPr/>
            <p:nvPr/>
          </p:nvSpPr>
          <p:spPr>
            <a:xfrm>
              <a:off x="0" y="0"/>
              <a:ext cx="20936786" cy="4197191"/>
            </a:xfrm>
            <a:custGeom>
              <a:avLst/>
              <a:gdLst/>
              <a:ahLst/>
              <a:cxnLst/>
              <a:rect l="l" t="t" r="r" b="b"/>
              <a:pathLst>
                <a:path w="20936786" h="4197191">
                  <a:moveTo>
                    <a:pt x="12129" y="0"/>
                  </a:moveTo>
                  <a:lnTo>
                    <a:pt x="20924658" y="0"/>
                  </a:lnTo>
                  <a:cubicBezTo>
                    <a:pt x="20931329" y="0"/>
                    <a:pt x="20936786" y="18956"/>
                    <a:pt x="20936786" y="42124"/>
                  </a:cubicBezTo>
                  <a:lnTo>
                    <a:pt x="20936786" y="4155132"/>
                  </a:lnTo>
                  <a:cubicBezTo>
                    <a:pt x="20936786" y="4178301"/>
                    <a:pt x="20931329" y="4197191"/>
                    <a:pt x="20924658" y="4197191"/>
                  </a:cubicBezTo>
                  <a:lnTo>
                    <a:pt x="12129" y="4197191"/>
                  </a:lnTo>
                  <a:cubicBezTo>
                    <a:pt x="5458" y="4197191"/>
                    <a:pt x="0" y="4178301"/>
                    <a:pt x="0" y="4155132"/>
                  </a:cubicBezTo>
                  <a:lnTo>
                    <a:pt x="0" y="42124"/>
                  </a:lnTo>
                  <a:cubicBezTo>
                    <a:pt x="0" y="18956"/>
                    <a:pt x="5458" y="0"/>
                    <a:pt x="12129" y="0"/>
                  </a:cubicBezTo>
                  <a:moveTo>
                    <a:pt x="12129" y="84248"/>
                  </a:moveTo>
                  <a:lnTo>
                    <a:pt x="12129" y="42124"/>
                  </a:lnTo>
                  <a:lnTo>
                    <a:pt x="24257" y="42124"/>
                  </a:lnTo>
                  <a:lnTo>
                    <a:pt x="24257" y="4155132"/>
                  </a:lnTo>
                  <a:lnTo>
                    <a:pt x="12129" y="4155132"/>
                  </a:lnTo>
                  <a:lnTo>
                    <a:pt x="12129" y="4113008"/>
                  </a:lnTo>
                  <a:lnTo>
                    <a:pt x="20924658" y="4113008"/>
                  </a:lnTo>
                  <a:lnTo>
                    <a:pt x="20924658" y="4155132"/>
                  </a:lnTo>
                  <a:lnTo>
                    <a:pt x="20912528" y="4155132"/>
                  </a:lnTo>
                  <a:lnTo>
                    <a:pt x="20912528" y="42124"/>
                  </a:lnTo>
                  <a:lnTo>
                    <a:pt x="20924658" y="42124"/>
                  </a:lnTo>
                  <a:lnTo>
                    <a:pt x="20924658" y="84248"/>
                  </a:lnTo>
                  <a:lnTo>
                    <a:pt x="12129" y="84248"/>
                  </a:lnTo>
                  <a:close/>
                </a:path>
              </a:pathLst>
            </a:custGeom>
            <a:solidFill>
              <a:srgbClr val="FFFFFF"/>
            </a:solidFill>
          </p:spPr>
          <p:txBody>
            <a:bodyPr/>
            <a:lstStyle/>
            <a:p>
              <a:endParaRPr lang="fr-FR"/>
            </a:p>
          </p:txBody>
        </p:sp>
        <p:sp>
          <p:nvSpPr>
            <p:cNvPr id="40" name="TextBox 40"/>
            <p:cNvSpPr txBox="1"/>
            <p:nvPr/>
          </p:nvSpPr>
          <p:spPr>
            <a:xfrm>
              <a:off x="4737093" y="-9525"/>
              <a:ext cx="16199699" cy="4727919"/>
            </a:xfrm>
            <a:prstGeom prst="rect">
              <a:avLst/>
            </a:prstGeom>
          </p:spPr>
          <p:txBody>
            <a:bodyPr lIns="50800" tIns="50800" rIns="50800" bIns="50800" rtlCol="0" anchor="ctr"/>
            <a:lstStyle/>
            <a:p>
              <a:pPr marL="604519" lvl="1" indent="-302260" algn="l">
                <a:lnSpc>
                  <a:spcPct val="150000"/>
                </a:lnSpc>
                <a:buFont typeface="Arial"/>
                <a:buChar char="•"/>
              </a:pPr>
              <a:endParaRPr lang="en-US" sz="2799" b="1" dirty="0">
                <a:solidFill>
                  <a:srgbClr val="44546A"/>
                </a:solidFill>
                <a:latin typeface="Arial" panose="020B0604020202020204" pitchFamily="34" charset="0"/>
                <a:ea typeface="Raleway Bold"/>
                <a:cs typeface="Arial" panose="020B0604020202020204" pitchFamily="34" charset="0"/>
                <a:sym typeface="Raleway Bold"/>
              </a:endParaRPr>
            </a:p>
            <a:p>
              <a:pPr marL="604519" lvl="1" indent="-302260" algn="l">
                <a:lnSpc>
                  <a:spcPct val="150000"/>
                </a:lnSpc>
                <a:buFont typeface="Arial"/>
                <a:buChar char="•"/>
              </a:pPr>
              <a:r>
                <a:rPr lang="en-US" sz="2799" b="1" dirty="0">
                  <a:solidFill>
                    <a:srgbClr val="44546A"/>
                  </a:solidFill>
                  <a:latin typeface="Arial" panose="020B0604020202020204" pitchFamily="34" charset="0"/>
                  <a:ea typeface="Raleway Bold"/>
                  <a:cs typeface="Arial" panose="020B0604020202020204" pitchFamily="34" charset="0"/>
                  <a:sym typeface="Raleway Bold"/>
                </a:rPr>
                <a:t>Participation et implication active de la </a:t>
              </a:r>
              <a:r>
                <a:rPr lang="en-US" sz="2799" b="1" dirty="0" err="1">
                  <a:solidFill>
                    <a:srgbClr val="44546A"/>
                  </a:solidFill>
                  <a:latin typeface="Arial" panose="020B0604020202020204" pitchFamily="34" charset="0"/>
                  <a:ea typeface="Raleway Bold"/>
                  <a:cs typeface="Arial" panose="020B0604020202020204" pitchFamily="34" charset="0"/>
                  <a:sym typeface="Raleway Bold"/>
                </a:rPr>
                <a:t>communauté</a:t>
              </a:r>
              <a:r>
                <a:rPr lang="en-US" sz="2799" b="1" dirty="0">
                  <a:solidFill>
                    <a:srgbClr val="44546A"/>
                  </a:solidFill>
                  <a:latin typeface="Arial" panose="020B0604020202020204" pitchFamily="34" charset="0"/>
                  <a:ea typeface="Raleway Bold"/>
                  <a:cs typeface="Arial" panose="020B0604020202020204" pitchFamily="34" charset="0"/>
                  <a:sym typeface="Raleway Bold"/>
                </a:rPr>
                <a:t> </a:t>
              </a:r>
            </a:p>
            <a:p>
              <a:pPr marL="604519" lvl="1" indent="-302260" algn="l">
                <a:lnSpc>
                  <a:spcPct val="150000"/>
                </a:lnSpc>
                <a:buFont typeface="Arial"/>
                <a:buChar char="•"/>
              </a:pPr>
              <a:r>
                <a:rPr lang="en-US" sz="2799" b="1" dirty="0" err="1">
                  <a:solidFill>
                    <a:srgbClr val="44546A"/>
                  </a:solidFill>
                  <a:latin typeface="Arial" panose="020B0604020202020204" pitchFamily="34" charset="0"/>
                  <a:ea typeface="Raleway Bold"/>
                  <a:cs typeface="Arial" panose="020B0604020202020204" pitchFamily="34" charset="0"/>
                  <a:sym typeface="Raleway Bold"/>
                </a:rPr>
                <a:t>Contextualisation</a:t>
              </a:r>
              <a:r>
                <a:rPr lang="en-US" sz="2799" b="1" dirty="0">
                  <a:solidFill>
                    <a:srgbClr val="44546A"/>
                  </a:solidFill>
                  <a:latin typeface="Arial" panose="020B0604020202020204" pitchFamily="34" charset="0"/>
                  <a:ea typeface="Raleway Bold"/>
                  <a:cs typeface="Arial" panose="020B0604020202020204" pitchFamily="34" charset="0"/>
                  <a:sym typeface="Raleway Bold"/>
                </a:rPr>
                <a:t> du </a:t>
              </a:r>
              <a:r>
                <a:rPr lang="en-US" sz="2799" b="1" dirty="0" err="1">
                  <a:solidFill>
                    <a:srgbClr val="44546A"/>
                  </a:solidFill>
                  <a:latin typeface="Arial" panose="020B0604020202020204" pitchFamily="34" charset="0"/>
                  <a:ea typeface="Raleway Bold"/>
                  <a:cs typeface="Arial" panose="020B0604020202020204" pitchFamily="34" charset="0"/>
                  <a:sym typeface="Raleway Bold"/>
                </a:rPr>
                <a:t>projet</a:t>
              </a:r>
              <a:r>
                <a:rPr lang="en-US" sz="2799" dirty="0">
                  <a:solidFill>
                    <a:srgbClr val="44546A"/>
                  </a:solidFill>
                  <a:latin typeface="Arial" panose="020B0604020202020204" pitchFamily="34" charset="0"/>
                  <a:ea typeface="Raleway"/>
                  <a:cs typeface="Arial" panose="020B0604020202020204" pitchFamily="34" charset="0"/>
                  <a:sym typeface="Raleway"/>
                </a:rPr>
                <a:t> : </a:t>
              </a:r>
            </a:p>
            <a:p>
              <a:pPr marL="1518919" lvl="3" indent="-302260">
                <a:lnSpc>
                  <a:spcPct val="150000"/>
                </a:lnSpc>
                <a:buFont typeface="Arial"/>
                <a:buChar char="•"/>
              </a:pPr>
              <a:r>
                <a:rPr lang="en-US" sz="2799" dirty="0">
                  <a:solidFill>
                    <a:srgbClr val="44546A"/>
                  </a:solidFill>
                  <a:latin typeface="Arial" panose="020B0604020202020204" pitchFamily="34" charset="0"/>
                  <a:ea typeface="Raleway"/>
                  <a:cs typeface="Arial" panose="020B0604020202020204" pitchFamily="34" charset="0"/>
                  <a:sym typeface="Raleway"/>
                </a:rPr>
                <a:t>Un sondage </a:t>
              </a:r>
              <a:r>
                <a:rPr lang="en-US" sz="2799" dirty="0" err="1">
                  <a:solidFill>
                    <a:srgbClr val="44546A"/>
                  </a:solidFill>
                  <a:latin typeface="Arial" panose="020B0604020202020204" pitchFamily="34" charset="0"/>
                  <a:ea typeface="Raleway"/>
                  <a:cs typeface="Arial" panose="020B0604020202020204" pitchFamily="34" charset="0"/>
                  <a:sym typeface="Raleway"/>
                </a:rPr>
                <a:t>préalable</a:t>
              </a:r>
              <a:r>
                <a:rPr lang="en-US" sz="2799" dirty="0">
                  <a:solidFill>
                    <a:srgbClr val="44546A"/>
                  </a:solidFill>
                  <a:latin typeface="Arial" panose="020B0604020202020204" pitchFamily="34" charset="0"/>
                  <a:ea typeface="Raleway"/>
                  <a:cs typeface="Arial" panose="020B0604020202020204" pitchFamily="34" charset="0"/>
                  <a:sym typeface="Raleway"/>
                </a:rPr>
                <a:t>  pour identifier les </a:t>
              </a:r>
              <a:r>
                <a:rPr lang="en-US" sz="2799" dirty="0" err="1">
                  <a:solidFill>
                    <a:srgbClr val="44546A"/>
                  </a:solidFill>
                  <a:latin typeface="Arial" panose="020B0604020202020204" pitchFamily="34" charset="0"/>
                  <a:ea typeface="Raleway"/>
                  <a:cs typeface="Arial" panose="020B0604020202020204" pitchFamily="34" charset="0"/>
                  <a:sym typeface="Raleway"/>
                </a:rPr>
                <a:t>besoins</a:t>
              </a:r>
              <a:r>
                <a:rPr lang="en-US" sz="2799" dirty="0">
                  <a:solidFill>
                    <a:srgbClr val="44546A"/>
                  </a:solidFill>
                  <a:latin typeface="Arial" panose="020B0604020202020204" pitchFamily="34" charset="0"/>
                  <a:ea typeface="Raleway"/>
                  <a:cs typeface="Arial" panose="020B0604020202020204" pitchFamily="34" charset="0"/>
                  <a:sym typeface="Raleway"/>
                </a:rPr>
                <a:t> </a:t>
              </a:r>
              <a:r>
                <a:rPr lang="en-US" sz="2799" dirty="0" err="1">
                  <a:solidFill>
                    <a:srgbClr val="44546A"/>
                  </a:solidFill>
                  <a:latin typeface="Arial" panose="020B0604020202020204" pitchFamily="34" charset="0"/>
                  <a:ea typeface="Raleway"/>
                  <a:cs typeface="Arial" panose="020B0604020202020204" pitchFamily="34" charset="0"/>
                  <a:sym typeface="Raleway"/>
                </a:rPr>
                <a:t>spécifiques</a:t>
              </a:r>
              <a:r>
                <a:rPr lang="en-US" sz="2799" dirty="0">
                  <a:solidFill>
                    <a:srgbClr val="44546A"/>
                  </a:solidFill>
                  <a:latin typeface="Arial" panose="020B0604020202020204" pitchFamily="34" charset="0"/>
                  <a:ea typeface="Raleway"/>
                  <a:cs typeface="Arial" panose="020B0604020202020204" pitchFamily="34" charset="0"/>
                  <a:sym typeface="Raleway"/>
                </a:rPr>
                <a:t> </a:t>
              </a:r>
              <a:r>
                <a:rPr lang="en-US" sz="2799" dirty="0" err="1">
                  <a:solidFill>
                    <a:srgbClr val="44546A"/>
                  </a:solidFill>
                  <a:latin typeface="Arial" panose="020B0604020202020204" pitchFamily="34" charset="0"/>
                  <a:ea typeface="Raleway"/>
                  <a:cs typeface="Arial" panose="020B0604020202020204" pitchFamily="34" charset="0"/>
                  <a:sym typeface="Raleway"/>
                </a:rPr>
                <a:t>en</a:t>
              </a:r>
              <a:r>
                <a:rPr lang="en-US" sz="2799" dirty="0">
                  <a:solidFill>
                    <a:srgbClr val="44546A"/>
                  </a:solidFill>
                  <a:latin typeface="Arial" panose="020B0604020202020204" pitchFamily="34" charset="0"/>
                  <a:ea typeface="Raleway"/>
                  <a:cs typeface="Arial" panose="020B0604020202020204" pitchFamily="34" charset="0"/>
                  <a:sym typeface="Raleway"/>
                </a:rPr>
                <a:t> matière de gestion des données </a:t>
              </a:r>
              <a:r>
                <a:rPr lang="en-US" sz="2799" dirty="0" err="1">
                  <a:solidFill>
                    <a:srgbClr val="44546A"/>
                  </a:solidFill>
                  <a:latin typeface="Arial" panose="020B0604020202020204" pitchFamily="34" charset="0"/>
                  <a:ea typeface="Raleway"/>
                  <a:cs typeface="Arial" panose="020B0604020202020204" pitchFamily="34" charset="0"/>
                  <a:sym typeface="Raleway"/>
                </a:rPr>
                <a:t>numériques</a:t>
              </a:r>
              <a:r>
                <a:rPr lang="en-US" sz="2799" dirty="0">
                  <a:solidFill>
                    <a:srgbClr val="44546A"/>
                  </a:solidFill>
                  <a:latin typeface="Arial" panose="020B0604020202020204" pitchFamily="34" charset="0"/>
                  <a:ea typeface="Raleway"/>
                  <a:cs typeface="Arial" panose="020B0604020202020204" pitchFamily="34" charset="0"/>
                  <a:sym typeface="Raleway"/>
                </a:rPr>
                <a:t> et </a:t>
              </a:r>
              <a:r>
                <a:rPr lang="en-US" sz="2799" b="1" dirty="0">
                  <a:solidFill>
                    <a:srgbClr val="44546A"/>
                  </a:solidFill>
                  <a:latin typeface="Arial" panose="020B0604020202020204" pitchFamily="34" charset="0"/>
                  <a:ea typeface="Raleway Bold"/>
                  <a:cs typeface="Arial" panose="020B0604020202020204" pitchFamily="34" charset="0"/>
                  <a:sym typeface="Raleway Bold"/>
                </a:rPr>
                <a:t>aligner le </a:t>
              </a:r>
              <a:r>
                <a:rPr lang="en-US" sz="2799" b="1" dirty="0" err="1">
                  <a:solidFill>
                    <a:srgbClr val="44546A"/>
                  </a:solidFill>
                  <a:latin typeface="Arial" panose="020B0604020202020204" pitchFamily="34" charset="0"/>
                  <a:ea typeface="Raleway Bold"/>
                  <a:cs typeface="Arial" panose="020B0604020202020204" pitchFamily="34" charset="0"/>
                  <a:sym typeface="Raleway Bold"/>
                </a:rPr>
                <a:t>contenu</a:t>
              </a:r>
              <a:r>
                <a:rPr lang="en-US" sz="2799" b="1" dirty="0">
                  <a:solidFill>
                    <a:srgbClr val="44546A"/>
                  </a:solidFill>
                  <a:latin typeface="Arial" panose="020B0604020202020204" pitchFamily="34" charset="0"/>
                  <a:ea typeface="Raleway Bold"/>
                  <a:cs typeface="Arial" panose="020B0604020202020204" pitchFamily="34" charset="0"/>
                  <a:sym typeface="Raleway Bold"/>
                </a:rPr>
                <a:t> avec les </a:t>
              </a:r>
              <a:r>
                <a:rPr lang="en-US" sz="2799" b="1" dirty="0" err="1">
                  <a:solidFill>
                    <a:srgbClr val="44546A"/>
                  </a:solidFill>
                  <a:latin typeface="Arial" panose="020B0604020202020204" pitchFamily="34" charset="0"/>
                  <a:ea typeface="Raleway Bold"/>
                  <a:cs typeface="Arial" panose="020B0604020202020204" pitchFamily="34" charset="0"/>
                  <a:sym typeface="Raleway Bold"/>
                </a:rPr>
                <a:t>attentes</a:t>
              </a:r>
              <a:r>
                <a:rPr lang="en-US" sz="2799" b="1" dirty="0">
                  <a:solidFill>
                    <a:srgbClr val="44546A"/>
                  </a:solidFill>
                  <a:latin typeface="Arial" panose="020B0604020202020204" pitchFamily="34" charset="0"/>
                  <a:ea typeface="Raleway Bold"/>
                  <a:cs typeface="Arial" panose="020B0604020202020204" pitchFamily="34" charset="0"/>
                  <a:sym typeface="Raleway Bold"/>
                </a:rPr>
                <a:t> des participants.</a:t>
              </a:r>
            </a:p>
            <a:p>
              <a:pPr algn="l">
                <a:lnSpc>
                  <a:spcPts val="3359"/>
                </a:lnSpc>
              </a:pPr>
              <a:endParaRPr lang="en-US" sz="2799" b="1" dirty="0">
                <a:solidFill>
                  <a:srgbClr val="44546A"/>
                </a:solidFill>
                <a:latin typeface="Raleway Bold"/>
                <a:ea typeface="Raleway Bold"/>
                <a:cs typeface="Raleway Bold"/>
                <a:sym typeface="Raleway Bold"/>
              </a:endParaRPr>
            </a:p>
          </p:txBody>
        </p:sp>
      </p:grpSp>
      <p:sp>
        <p:nvSpPr>
          <p:cNvPr id="41" name="Freeform 41"/>
          <p:cNvSpPr/>
          <p:nvPr/>
        </p:nvSpPr>
        <p:spPr>
          <a:xfrm>
            <a:off x="563439" y="6406802"/>
            <a:ext cx="930523" cy="1112581"/>
          </a:xfrm>
          <a:custGeom>
            <a:avLst/>
            <a:gdLst/>
            <a:ahLst/>
            <a:cxnLst/>
            <a:rect l="l" t="t" r="r" b="b"/>
            <a:pathLst>
              <a:path w="930523" h="1112581">
                <a:moveTo>
                  <a:pt x="0" y="0"/>
                </a:moveTo>
                <a:lnTo>
                  <a:pt x="930522" y="0"/>
                </a:lnTo>
                <a:lnTo>
                  <a:pt x="930522" y="1112581"/>
                </a:lnTo>
                <a:lnTo>
                  <a:pt x="0" y="11125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42" name="Freeform 42"/>
          <p:cNvSpPr/>
          <p:nvPr/>
        </p:nvSpPr>
        <p:spPr>
          <a:xfrm>
            <a:off x="857200" y="1546989"/>
            <a:ext cx="494485" cy="1470092"/>
          </a:xfrm>
          <a:custGeom>
            <a:avLst/>
            <a:gdLst/>
            <a:ahLst/>
            <a:cxnLst/>
            <a:rect l="l" t="t" r="r" b="b"/>
            <a:pathLst>
              <a:path w="494485" h="1470092">
                <a:moveTo>
                  <a:pt x="0" y="0"/>
                </a:moveTo>
                <a:lnTo>
                  <a:pt x="494485" y="0"/>
                </a:lnTo>
                <a:lnTo>
                  <a:pt x="494485" y="1470092"/>
                </a:lnTo>
                <a:lnTo>
                  <a:pt x="0" y="14700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pic>
        <p:nvPicPr>
          <p:cNvPr id="3076" name="Picture 4" descr="L'éducation en ligne pourrait rester après le déconfinement">
            <a:extLst>
              <a:ext uri="{FF2B5EF4-FFF2-40B4-BE49-F238E27FC236}">
                <a16:creationId xmlns:a16="http://schemas.microsoft.com/office/drawing/2014/main" id="{4F4AC645-1256-48B2-A17E-37C887146C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626" y="3114493"/>
            <a:ext cx="3938782" cy="319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562" y="-219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FR"/>
          </a:p>
        </p:txBody>
      </p:sp>
      <p:grpSp>
        <p:nvGrpSpPr>
          <p:cNvPr id="3" name="Group 3"/>
          <p:cNvGrpSpPr/>
          <p:nvPr/>
        </p:nvGrpSpPr>
        <p:grpSpPr>
          <a:xfrm>
            <a:off x="5000411" y="1594131"/>
            <a:ext cx="3909876" cy="2358665"/>
            <a:chOff x="0" y="0"/>
            <a:chExt cx="1227532" cy="740519"/>
          </a:xfrm>
        </p:grpSpPr>
        <p:sp>
          <p:nvSpPr>
            <p:cNvPr id="4" name="Freeform 4"/>
            <p:cNvSpPr/>
            <p:nvPr/>
          </p:nvSpPr>
          <p:spPr>
            <a:xfrm>
              <a:off x="0" y="0"/>
              <a:ext cx="1227532" cy="740519"/>
            </a:xfrm>
            <a:custGeom>
              <a:avLst/>
              <a:gdLst/>
              <a:ahLst/>
              <a:cxnLst/>
              <a:rect l="l" t="t" r="r" b="b"/>
              <a:pathLst>
                <a:path w="1227532" h="740519">
                  <a:moveTo>
                    <a:pt x="198009" y="0"/>
                  </a:moveTo>
                  <a:lnTo>
                    <a:pt x="1029522" y="0"/>
                  </a:lnTo>
                  <a:cubicBezTo>
                    <a:pt x="1138880" y="0"/>
                    <a:pt x="1227532" y="88652"/>
                    <a:pt x="1227532" y="198009"/>
                  </a:cubicBezTo>
                  <a:lnTo>
                    <a:pt x="1227532" y="542509"/>
                  </a:lnTo>
                  <a:cubicBezTo>
                    <a:pt x="1227532" y="651867"/>
                    <a:pt x="1138880" y="740519"/>
                    <a:pt x="1029522" y="740519"/>
                  </a:cubicBezTo>
                  <a:lnTo>
                    <a:pt x="198009" y="740519"/>
                  </a:lnTo>
                  <a:cubicBezTo>
                    <a:pt x="88652" y="740519"/>
                    <a:pt x="0" y="651867"/>
                    <a:pt x="0" y="542509"/>
                  </a:cubicBezTo>
                  <a:lnTo>
                    <a:pt x="0" y="198009"/>
                  </a:lnTo>
                  <a:cubicBezTo>
                    <a:pt x="0" y="88652"/>
                    <a:pt x="88652" y="0"/>
                    <a:pt x="198009" y="0"/>
                  </a:cubicBezTo>
                  <a:close/>
                </a:path>
              </a:pathLst>
            </a:custGeom>
            <a:solidFill>
              <a:srgbClr val="8BBDB2"/>
            </a:solidFill>
            <a:ln cap="rnd">
              <a:noFill/>
              <a:prstDash val="solid"/>
              <a:round/>
            </a:ln>
          </p:spPr>
          <p:txBody>
            <a:bodyPr/>
            <a:lstStyle/>
            <a:p>
              <a:endParaRPr lang="fr-FR"/>
            </a:p>
          </p:txBody>
        </p:sp>
        <p:sp>
          <p:nvSpPr>
            <p:cNvPr id="5" name="TextBox 5"/>
            <p:cNvSpPr txBox="1"/>
            <p:nvPr/>
          </p:nvSpPr>
          <p:spPr>
            <a:xfrm>
              <a:off x="0" y="-28575"/>
              <a:ext cx="1227532" cy="769094"/>
            </a:xfrm>
            <a:prstGeom prst="rect">
              <a:avLst/>
            </a:prstGeom>
          </p:spPr>
          <p:txBody>
            <a:bodyPr lIns="0" tIns="0" rIns="0" bIns="0" rtlCol="0" anchor="ctr"/>
            <a:lstStyle/>
            <a:p>
              <a:pPr marL="0" lvl="0" indent="0" algn="ctr">
                <a:lnSpc>
                  <a:spcPts val="3239"/>
                </a:lnSpc>
                <a:spcBef>
                  <a:spcPct val="0"/>
                </a:spcBef>
              </a:pPr>
              <a:r>
                <a:rPr lang="en-US" sz="2699" b="1" spc="-80" dirty="0" err="1">
                  <a:solidFill>
                    <a:srgbClr val="FFFFFF"/>
                  </a:solidFill>
                  <a:latin typeface="Arial" panose="020B0604020202020204" pitchFamily="34" charset="0"/>
                  <a:ea typeface="Poppins Bold"/>
                  <a:cs typeface="Arial" panose="020B0604020202020204" pitchFamily="34" charset="0"/>
                  <a:sym typeface="Poppins Bold"/>
                </a:rPr>
                <a:t>Intégrer</a:t>
              </a:r>
              <a:r>
                <a:rPr lang="en-US" sz="2699" b="1" spc="-80" dirty="0">
                  <a:solidFill>
                    <a:srgbClr val="FFFFFF"/>
                  </a:solidFill>
                  <a:latin typeface="Arial" panose="020B0604020202020204" pitchFamily="34" charset="0"/>
                  <a:ea typeface="Poppins Bold"/>
                  <a:cs typeface="Arial" panose="020B0604020202020204" pitchFamily="34" charset="0"/>
                  <a:sym typeface="Poppins Bold"/>
                </a:rPr>
                <a:t> la science ouverte </a:t>
              </a:r>
              <a:r>
                <a:rPr lang="en-US" sz="2699" b="1" spc="-80" dirty="0" err="1">
                  <a:solidFill>
                    <a:srgbClr val="FFFFFF"/>
                  </a:solidFill>
                  <a:latin typeface="Arial" panose="020B0604020202020204" pitchFamily="34" charset="0"/>
                  <a:ea typeface="Poppins Bold"/>
                  <a:cs typeface="Arial" panose="020B0604020202020204" pitchFamily="34" charset="0"/>
                  <a:sym typeface="Poppins Bold"/>
                </a:rPr>
                <a:t>comme</a:t>
              </a:r>
              <a:r>
                <a:rPr lang="en-US" sz="2699" b="1" spc="-80" dirty="0">
                  <a:solidFill>
                    <a:srgbClr val="FFFFFF"/>
                  </a:solidFill>
                  <a:latin typeface="Arial" panose="020B0604020202020204" pitchFamily="34" charset="0"/>
                  <a:ea typeface="Poppins Bold"/>
                  <a:cs typeface="Arial" panose="020B0604020202020204" pitchFamily="34" charset="0"/>
                  <a:sym typeface="Poppins Bold"/>
                </a:rPr>
                <a:t> un </a:t>
              </a:r>
              <a:r>
                <a:rPr lang="en-US" sz="2699" b="1" spc="-80" dirty="0" err="1">
                  <a:solidFill>
                    <a:srgbClr val="FFFFFF"/>
                  </a:solidFill>
                  <a:latin typeface="Arial" panose="020B0604020202020204" pitchFamily="34" charset="0"/>
                  <a:ea typeface="Poppins Bold"/>
                  <a:cs typeface="Arial" panose="020B0604020202020204" pitchFamily="34" charset="0"/>
                  <a:sym typeface="Poppins Bold"/>
                </a:rPr>
                <a:t>moyen</a:t>
              </a:r>
              <a:r>
                <a:rPr lang="en-US" sz="2699" b="1" spc="-80" dirty="0">
                  <a:solidFill>
                    <a:srgbClr val="FFFFFF"/>
                  </a:solidFill>
                  <a:latin typeface="Arial" panose="020B0604020202020204" pitchFamily="34" charset="0"/>
                  <a:ea typeface="Poppins Bold"/>
                  <a:cs typeface="Arial" panose="020B0604020202020204" pitchFamily="34" charset="0"/>
                  <a:sym typeface="Poppins Bold"/>
                </a:rPr>
                <a:t> de  </a:t>
              </a:r>
            </a:p>
          </p:txBody>
        </p:sp>
      </p:grpSp>
      <p:grpSp>
        <p:nvGrpSpPr>
          <p:cNvPr id="6" name="Group 6"/>
          <p:cNvGrpSpPr/>
          <p:nvPr/>
        </p:nvGrpSpPr>
        <p:grpSpPr>
          <a:xfrm>
            <a:off x="5294525" y="4217222"/>
            <a:ext cx="3615762" cy="2490161"/>
            <a:chOff x="0" y="0"/>
            <a:chExt cx="1135193" cy="781803"/>
          </a:xfrm>
        </p:grpSpPr>
        <p:sp>
          <p:nvSpPr>
            <p:cNvPr id="7" name="Freeform 7"/>
            <p:cNvSpPr/>
            <p:nvPr/>
          </p:nvSpPr>
          <p:spPr>
            <a:xfrm>
              <a:off x="0" y="0"/>
              <a:ext cx="1135193" cy="781803"/>
            </a:xfrm>
            <a:custGeom>
              <a:avLst/>
              <a:gdLst/>
              <a:ahLst/>
              <a:cxnLst/>
              <a:rect l="l" t="t" r="r" b="b"/>
              <a:pathLst>
                <a:path w="1135193" h="781803">
                  <a:moveTo>
                    <a:pt x="214116" y="0"/>
                  </a:moveTo>
                  <a:lnTo>
                    <a:pt x="921077" y="0"/>
                  </a:lnTo>
                  <a:cubicBezTo>
                    <a:pt x="977864" y="0"/>
                    <a:pt x="1032325" y="22559"/>
                    <a:pt x="1072479" y="62713"/>
                  </a:cubicBezTo>
                  <a:cubicBezTo>
                    <a:pt x="1112634" y="102868"/>
                    <a:pt x="1135193" y="157329"/>
                    <a:pt x="1135193" y="214116"/>
                  </a:cubicBezTo>
                  <a:lnTo>
                    <a:pt x="1135193" y="567687"/>
                  </a:lnTo>
                  <a:cubicBezTo>
                    <a:pt x="1135193" y="624474"/>
                    <a:pt x="1112634" y="678935"/>
                    <a:pt x="1072479" y="719090"/>
                  </a:cubicBezTo>
                  <a:cubicBezTo>
                    <a:pt x="1032325" y="759244"/>
                    <a:pt x="977864" y="781803"/>
                    <a:pt x="921077" y="781803"/>
                  </a:cubicBezTo>
                  <a:lnTo>
                    <a:pt x="214116" y="781803"/>
                  </a:lnTo>
                  <a:cubicBezTo>
                    <a:pt x="95863" y="781803"/>
                    <a:pt x="0" y="685940"/>
                    <a:pt x="0" y="567687"/>
                  </a:cubicBezTo>
                  <a:lnTo>
                    <a:pt x="0" y="214116"/>
                  </a:lnTo>
                  <a:cubicBezTo>
                    <a:pt x="0" y="95863"/>
                    <a:pt x="95863" y="0"/>
                    <a:pt x="214116" y="0"/>
                  </a:cubicBezTo>
                  <a:close/>
                </a:path>
              </a:pathLst>
            </a:custGeom>
            <a:solidFill>
              <a:srgbClr val="139D3D"/>
            </a:solidFill>
            <a:ln cap="rnd">
              <a:noFill/>
              <a:prstDash val="solid"/>
              <a:round/>
            </a:ln>
          </p:spPr>
          <p:txBody>
            <a:bodyPr/>
            <a:lstStyle/>
            <a:p>
              <a:endParaRPr lang="fr-FR"/>
            </a:p>
          </p:txBody>
        </p:sp>
        <p:sp>
          <p:nvSpPr>
            <p:cNvPr id="8" name="TextBox 8"/>
            <p:cNvSpPr txBox="1"/>
            <p:nvPr/>
          </p:nvSpPr>
          <p:spPr>
            <a:xfrm>
              <a:off x="0" y="-28575"/>
              <a:ext cx="1135193" cy="810378"/>
            </a:xfrm>
            <a:prstGeom prst="rect">
              <a:avLst/>
            </a:prstGeom>
          </p:spPr>
          <p:txBody>
            <a:bodyPr lIns="0" tIns="0" rIns="0" bIns="0" rtlCol="0" anchor="ctr"/>
            <a:lstStyle/>
            <a:p>
              <a:pPr marL="0" lvl="0" indent="0" algn="ctr">
                <a:lnSpc>
                  <a:spcPts val="3239"/>
                </a:lnSpc>
                <a:spcBef>
                  <a:spcPct val="0"/>
                </a:spcBef>
              </a:pPr>
              <a:r>
                <a:rPr lang="fr-CA" sz="2800" b="1" i="0" u="none" strike="noStrike" dirty="0">
                  <a:solidFill>
                    <a:schemeClr val="bg1"/>
                  </a:solidFill>
                  <a:effectLst/>
                  <a:latin typeface="Arial" panose="020B0604020202020204" pitchFamily="34" charset="0"/>
                  <a:cs typeface="Arial" panose="020B0604020202020204" pitchFamily="34" charset="0"/>
                </a:rPr>
                <a:t>Une bonne gestion de projet et de communauté grâce à</a:t>
              </a:r>
              <a:endParaRPr lang="en-US" sz="2699" b="1" spc="-80" dirty="0">
                <a:solidFill>
                  <a:schemeClr val="bg1"/>
                </a:solidFill>
                <a:latin typeface="Arial" panose="020B0604020202020204" pitchFamily="34" charset="0"/>
                <a:ea typeface="Poppins Bold"/>
                <a:cs typeface="Arial" panose="020B0604020202020204" pitchFamily="34" charset="0"/>
                <a:sym typeface="Poppins Bold"/>
              </a:endParaRPr>
            </a:p>
          </p:txBody>
        </p:sp>
      </p:grpSp>
      <p:grpSp>
        <p:nvGrpSpPr>
          <p:cNvPr id="9" name="Group 9"/>
          <p:cNvGrpSpPr/>
          <p:nvPr/>
        </p:nvGrpSpPr>
        <p:grpSpPr>
          <a:xfrm>
            <a:off x="5000411" y="6890078"/>
            <a:ext cx="4047363" cy="2368222"/>
            <a:chOff x="0" y="0"/>
            <a:chExt cx="1270697" cy="743519"/>
          </a:xfrm>
        </p:grpSpPr>
        <p:sp>
          <p:nvSpPr>
            <p:cNvPr id="10" name="Freeform 10"/>
            <p:cNvSpPr/>
            <p:nvPr/>
          </p:nvSpPr>
          <p:spPr>
            <a:xfrm>
              <a:off x="0" y="0"/>
              <a:ext cx="1270697" cy="743519"/>
            </a:xfrm>
            <a:custGeom>
              <a:avLst/>
              <a:gdLst/>
              <a:ahLst/>
              <a:cxnLst/>
              <a:rect l="l" t="t" r="r" b="b"/>
              <a:pathLst>
                <a:path w="1270697" h="743519">
                  <a:moveTo>
                    <a:pt x="191283" y="0"/>
                  </a:moveTo>
                  <a:lnTo>
                    <a:pt x="1079413" y="0"/>
                  </a:lnTo>
                  <a:cubicBezTo>
                    <a:pt x="1130145" y="0"/>
                    <a:pt x="1178798" y="20153"/>
                    <a:pt x="1214671" y="56026"/>
                  </a:cubicBezTo>
                  <a:cubicBezTo>
                    <a:pt x="1250544" y="91898"/>
                    <a:pt x="1270697" y="140552"/>
                    <a:pt x="1270697" y="191283"/>
                  </a:cubicBezTo>
                  <a:lnTo>
                    <a:pt x="1270697" y="552236"/>
                  </a:lnTo>
                  <a:cubicBezTo>
                    <a:pt x="1270697" y="602967"/>
                    <a:pt x="1250544" y="651621"/>
                    <a:pt x="1214671" y="687494"/>
                  </a:cubicBezTo>
                  <a:cubicBezTo>
                    <a:pt x="1178798" y="723366"/>
                    <a:pt x="1130145" y="743519"/>
                    <a:pt x="1079413" y="743519"/>
                  </a:cubicBezTo>
                  <a:lnTo>
                    <a:pt x="191283" y="743519"/>
                  </a:lnTo>
                  <a:cubicBezTo>
                    <a:pt x="140552" y="743519"/>
                    <a:pt x="91898" y="723366"/>
                    <a:pt x="56026" y="687494"/>
                  </a:cubicBezTo>
                  <a:cubicBezTo>
                    <a:pt x="20153" y="651621"/>
                    <a:pt x="0" y="602967"/>
                    <a:pt x="0" y="552236"/>
                  </a:cubicBezTo>
                  <a:lnTo>
                    <a:pt x="0" y="191283"/>
                  </a:lnTo>
                  <a:cubicBezTo>
                    <a:pt x="0" y="140552"/>
                    <a:pt x="20153" y="91898"/>
                    <a:pt x="56026" y="56026"/>
                  </a:cubicBezTo>
                  <a:cubicBezTo>
                    <a:pt x="91898" y="20153"/>
                    <a:pt x="140552" y="0"/>
                    <a:pt x="191283" y="0"/>
                  </a:cubicBezTo>
                  <a:close/>
                </a:path>
              </a:pathLst>
            </a:custGeom>
            <a:solidFill>
              <a:srgbClr val="70AD47"/>
            </a:solidFill>
            <a:ln cap="rnd">
              <a:noFill/>
              <a:prstDash val="solid"/>
              <a:round/>
            </a:ln>
          </p:spPr>
          <p:txBody>
            <a:bodyPr/>
            <a:lstStyle/>
            <a:p>
              <a:endParaRPr lang="fr-FR"/>
            </a:p>
          </p:txBody>
        </p:sp>
        <p:sp>
          <p:nvSpPr>
            <p:cNvPr id="11" name="TextBox 11"/>
            <p:cNvSpPr txBox="1"/>
            <p:nvPr/>
          </p:nvSpPr>
          <p:spPr>
            <a:xfrm>
              <a:off x="0" y="-28575"/>
              <a:ext cx="1270697" cy="772094"/>
            </a:xfrm>
            <a:prstGeom prst="rect">
              <a:avLst/>
            </a:prstGeom>
          </p:spPr>
          <p:txBody>
            <a:bodyPr lIns="0" tIns="0" rIns="0" bIns="0" rtlCol="0" anchor="ctr"/>
            <a:lstStyle/>
            <a:p>
              <a:pPr marL="0" lvl="0" indent="0" algn="ctr">
                <a:lnSpc>
                  <a:spcPts val="3239"/>
                </a:lnSpc>
                <a:spcBef>
                  <a:spcPct val="0"/>
                </a:spcBef>
              </a:pPr>
              <a:r>
                <a:rPr lang="fr-CA" sz="2700" b="1" i="0" u="none" strike="noStrike" dirty="0">
                  <a:solidFill>
                    <a:schemeClr val="bg1"/>
                  </a:solidFill>
                  <a:effectLst/>
                  <a:latin typeface="Arial" panose="020B0604020202020204" pitchFamily="34" charset="0"/>
                  <a:cs typeface="Arial" panose="020B0604020202020204" pitchFamily="34" charset="0"/>
                </a:rPr>
                <a:t>Travailler comme un leader ouvert en intégrant les valeurs de</a:t>
              </a:r>
              <a:endParaRPr lang="en-US" sz="2700" b="1" spc="-80" dirty="0">
                <a:solidFill>
                  <a:schemeClr val="bg1"/>
                </a:solidFill>
                <a:latin typeface="Arial" panose="020B0604020202020204" pitchFamily="34" charset="0"/>
                <a:ea typeface="Poppins Bold"/>
                <a:cs typeface="Arial" panose="020B0604020202020204" pitchFamily="34" charset="0"/>
                <a:sym typeface="Poppins Bold"/>
              </a:endParaRPr>
            </a:p>
          </p:txBody>
        </p:sp>
      </p:grpSp>
      <p:sp>
        <p:nvSpPr>
          <p:cNvPr id="12" name="Freeform 12"/>
          <p:cNvSpPr/>
          <p:nvPr/>
        </p:nvSpPr>
        <p:spPr>
          <a:xfrm>
            <a:off x="4187667" y="1596368"/>
            <a:ext cx="812744" cy="7095383"/>
          </a:xfrm>
          <a:custGeom>
            <a:avLst/>
            <a:gdLst/>
            <a:ahLst/>
            <a:cxnLst/>
            <a:rect l="l" t="t" r="r" b="b"/>
            <a:pathLst>
              <a:path w="812744" h="7095383">
                <a:moveTo>
                  <a:pt x="0" y="0"/>
                </a:moveTo>
                <a:lnTo>
                  <a:pt x="812744" y="0"/>
                </a:lnTo>
                <a:lnTo>
                  <a:pt x="812744" y="7095383"/>
                </a:lnTo>
                <a:lnTo>
                  <a:pt x="0" y="70953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3" name="Freeform 13"/>
          <p:cNvSpPr/>
          <p:nvPr/>
        </p:nvSpPr>
        <p:spPr>
          <a:xfrm>
            <a:off x="9205562" y="1253194"/>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4" name="Freeform 14"/>
          <p:cNvSpPr/>
          <p:nvPr/>
        </p:nvSpPr>
        <p:spPr>
          <a:xfrm>
            <a:off x="13422947" y="1254312"/>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5" name="Freeform 15"/>
          <p:cNvSpPr/>
          <p:nvPr/>
        </p:nvSpPr>
        <p:spPr>
          <a:xfrm>
            <a:off x="9205562" y="3952795"/>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13422947" y="3953914"/>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7" name="Freeform 17"/>
          <p:cNvSpPr/>
          <p:nvPr/>
        </p:nvSpPr>
        <p:spPr>
          <a:xfrm>
            <a:off x="9205562" y="6652397"/>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8" name="Freeform 18"/>
          <p:cNvSpPr/>
          <p:nvPr/>
        </p:nvSpPr>
        <p:spPr>
          <a:xfrm>
            <a:off x="13422947" y="6653515"/>
            <a:ext cx="272652" cy="2380291"/>
          </a:xfrm>
          <a:custGeom>
            <a:avLst/>
            <a:gdLst/>
            <a:ahLst/>
            <a:cxnLst/>
            <a:rect l="l" t="t" r="r" b="b"/>
            <a:pathLst>
              <a:path w="272652" h="2380291">
                <a:moveTo>
                  <a:pt x="0" y="0"/>
                </a:moveTo>
                <a:lnTo>
                  <a:pt x="272652" y="0"/>
                </a:lnTo>
                <a:lnTo>
                  <a:pt x="272652" y="2380291"/>
                </a:lnTo>
                <a:lnTo>
                  <a:pt x="0" y="23802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9" name="TextBox 19"/>
          <p:cNvSpPr txBox="1"/>
          <p:nvPr/>
        </p:nvSpPr>
        <p:spPr>
          <a:xfrm>
            <a:off x="9773489" y="1522145"/>
            <a:ext cx="3354184" cy="1673087"/>
          </a:xfrm>
          <a:prstGeom prst="rect">
            <a:avLst/>
          </a:prstGeom>
        </p:spPr>
        <p:txBody>
          <a:bodyPr lIns="0" tIns="0" rIns="0" bIns="0" rtlCol="0" anchor="t">
            <a:spAutoFit/>
          </a:bodyPr>
          <a:lstStyle/>
          <a:p>
            <a:pPr marL="346364" lvl="1" indent="-173182" algn="l">
              <a:lnSpc>
                <a:spcPts val="2245"/>
              </a:lnSpc>
              <a:buFont typeface="Arial"/>
              <a:buChar char="•"/>
            </a:pPr>
            <a:r>
              <a:rPr lang="en-US" b="1" dirty="0">
                <a:solidFill>
                  <a:srgbClr val="00B050"/>
                </a:solidFill>
                <a:latin typeface="Arial" panose="020B0604020202020204" pitchFamily="34" charset="0"/>
                <a:ea typeface="Montserrat Medium"/>
                <a:cs typeface="Arial" panose="020B0604020202020204" pitchFamily="34" charset="0"/>
                <a:sym typeface="Montserrat Medium"/>
              </a:rPr>
              <a:t>Reduction </a:t>
            </a:r>
            <a:r>
              <a:rPr lang="en-US" b="1" dirty="0">
                <a:latin typeface="Arial" panose="020B0604020202020204" pitchFamily="34" charset="0"/>
                <a:ea typeface="Montserrat Medium"/>
                <a:cs typeface="Arial" panose="020B0604020202020204" pitchFamily="34" charset="0"/>
                <a:sym typeface="Montserrat Medium"/>
              </a:rPr>
              <a:t>des </a:t>
            </a:r>
            <a:r>
              <a:rPr lang="en-US" b="1" dirty="0" err="1">
                <a:latin typeface="Arial" panose="020B0604020202020204" pitchFamily="34" charset="0"/>
                <a:ea typeface="Montserrat Medium"/>
                <a:cs typeface="Arial" panose="020B0604020202020204" pitchFamily="34" charset="0"/>
                <a:sym typeface="Montserrat Medium"/>
              </a:rPr>
              <a:t>inégalités</a:t>
            </a:r>
            <a:r>
              <a:rPr lang="en-US" b="1" dirty="0">
                <a:latin typeface="Arial" panose="020B0604020202020204" pitchFamily="34" charset="0"/>
                <a:ea typeface="Montserrat Medium"/>
                <a:cs typeface="Arial" panose="020B0604020202020204" pitchFamily="34" charset="0"/>
                <a:sym typeface="Montserrat Medium"/>
              </a:rPr>
              <a:t> dans la recherche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en</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facilitant</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l’accessibilité</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aux sources, données et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résultats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a:t>
            </a:r>
          </a:p>
          <a:p>
            <a:pPr algn="l">
              <a:lnSpc>
                <a:spcPts val="2245"/>
              </a:lnSpc>
              <a:spcBef>
                <a:spcPct val="0"/>
              </a:spcBef>
            </a:pPr>
            <a:endParaRPr lang="en-US" sz="1604" b="1" dirty="0">
              <a:solidFill>
                <a:srgbClr val="000000"/>
              </a:solidFill>
              <a:latin typeface="Montserrat Medium"/>
              <a:ea typeface="Montserrat Medium"/>
              <a:cs typeface="Montserrat Medium"/>
              <a:sym typeface="Montserrat Medium"/>
            </a:endParaRPr>
          </a:p>
        </p:txBody>
      </p:sp>
      <p:sp>
        <p:nvSpPr>
          <p:cNvPr id="20" name="TextBox 20"/>
          <p:cNvSpPr txBox="1"/>
          <p:nvPr/>
        </p:nvSpPr>
        <p:spPr>
          <a:xfrm>
            <a:off x="13992775" y="1154102"/>
            <a:ext cx="3178545" cy="2801601"/>
          </a:xfrm>
          <a:prstGeom prst="rect">
            <a:avLst/>
          </a:prstGeom>
        </p:spPr>
        <p:txBody>
          <a:bodyPr lIns="0" tIns="0" rIns="0" bIns="0" rtlCol="0" anchor="t">
            <a:spAutoFit/>
          </a:bodyPr>
          <a:lstStyle/>
          <a:p>
            <a:pPr marL="346449" lvl="1" indent="-173224" algn="l">
              <a:lnSpc>
                <a:spcPts val="2246"/>
              </a:lnSpc>
              <a:buFont typeface="Arial"/>
              <a:buChar char="•"/>
            </a:pPr>
            <a:r>
              <a:rPr lang="en-US" sz="1604" b="1" dirty="0" err="1">
                <a:solidFill>
                  <a:srgbClr val="00B050"/>
                </a:solidFill>
                <a:latin typeface="Arial" panose="020B0604020202020204" pitchFamily="34" charset="0"/>
                <a:ea typeface="Montserrat Medium"/>
                <a:cs typeface="Arial" panose="020B0604020202020204" pitchFamily="34" charset="0"/>
                <a:sym typeface="Montserrat Medium"/>
              </a:rPr>
              <a:t>Valorisation</a:t>
            </a:r>
            <a:r>
              <a:rPr lang="en-US" sz="1604" b="1" dirty="0">
                <a:solidFill>
                  <a:srgbClr val="00B050"/>
                </a:solidFill>
                <a:latin typeface="Arial" panose="020B0604020202020204" pitchFamily="34" charset="0"/>
                <a:ea typeface="Montserrat Medium"/>
                <a:cs typeface="Arial" panose="020B0604020202020204" pitchFamily="34" charset="0"/>
                <a:sym typeface="Montserrat Medium"/>
              </a:rPr>
              <a:t> </a:t>
            </a:r>
            <a:r>
              <a:rPr lang="en-US" sz="1604" b="1" dirty="0">
                <a:latin typeface="Arial" panose="020B0604020202020204" pitchFamily="34" charset="0"/>
                <a:ea typeface="Montserrat Medium"/>
                <a:cs typeface="Arial" panose="020B0604020202020204" pitchFamily="34" charset="0"/>
                <a:sym typeface="Montserrat Medium"/>
              </a:rPr>
              <a:t>des </a:t>
            </a:r>
            <a:r>
              <a:rPr lang="en-US" b="1" dirty="0" err="1">
                <a:latin typeface="Arial" panose="020B0604020202020204" pitchFamily="34" charset="0"/>
                <a:ea typeface="Montserrat Medium"/>
                <a:cs typeface="Arial" panose="020B0604020202020204" pitchFamily="34" charset="0"/>
                <a:sym typeface="Montserrat Medium"/>
              </a:rPr>
              <a:t>communautés</a:t>
            </a:r>
            <a:r>
              <a:rPr lang="en-US" b="1" dirty="0">
                <a:latin typeface="Arial" panose="020B0604020202020204" pitchFamily="34" charset="0"/>
                <a:ea typeface="Montserrat Medium"/>
                <a:cs typeface="Arial" panose="020B0604020202020204" pitchFamily="34" charset="0"/>
                <a:sym typeface="Montserrat Medium"/>
              </a:rPr>
              <a:t> sous-</a:t>
            </a:r>
            <a:r>
              <a:rPr lang="en-US" b="1" dirty="0" err="1">
                <a:latin typeface="Arial" panose="020B0604020202020204" pitchFamily="34" charset="0"/>
                <a:ea typeface="Montserrat Medium"/>
                <a:cs typeface="Arial" panose="020B0604020202020204" pitchFamily="34" charset="0"/>
                <a:sym typeface="Montserrat Medium"/>
              </a:rPr>
              <a:t>représentées</a:t>
            </a:r>
            <a:endParaRPr lang="en-US" b="1" dirty="0">
              <a:latin typeface="Arial" panose="020B0604020202020204" pitchFamily="34" charset="0"/>
              <a:ea typeface="Montserrat Medium"/>
              <a:cs typeface="Arial" panose="020B0604020202020204" pitchFamily="34" charset="0"/>
              <a:sym typeface="Montserrat Medium"/>
            </a:endParaRPr>
          </a:p>
          <a:p>
            <a:pPr marL="346449" lvl="1" indent="-173224" algn="l">
              <a:lnSpc>
                <a:spcPts val="2246"/>
              </a:lnSpc>
              <a:buFont typeface="Arial"/>
              <a:buChar char="•"/>
            </a:pPr>
            <a:endParaRPr lang="en-US" b="1" dirty="0">
              <a:latin typeface="Arial" panose="020B0604020202020204" pitchFamily="34" charset="0"/>
              <a:ea typeface="Montserrat Medium"/>
              <a:cs typeface="Arial" panose="020B0604020202020204" pitchFamily="34" charset="0"/>
              <a:sym typeface="Montserrat Medium"/>
            </a:endParaRPr>
          </a:p>
          <a:p>
            <a:pPr marL="346449" lvl="1" indent="-173224" algn="l">
              <a:lnSpc>
                <a:spcPts val="2246"/>
              </a:lnSpc>
              <a:buFont typeface="Arial"/>
              <a:buChar char="•"/>
            </a:pPr>
            <a:r>
              <a:rPr lang="en-US" b="1" dirty="0">
                <a:solidFill>
                  <a:srgbClr val="00B050"/>
                </a:solidFill>
                <a:latin typeface="Arial" panose="020B0604020202020204" pitchFamily="34" charset="0"/>
                <a:ea typeface="Montserrat Medium"/>
                <a:cs typeface="Arial" panose="020B0604020202020204" pitchFamily="34" charset="0"/>
                <a:sym typeface="Montserrat Medium"/>
              </a:rPr>
              <a:t>Promotion</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d’une</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recherche plus collaborative, representative et reproductible.</a:t>
            </a:r>
          </a:p>
          <a:p>
            <a:pPr algn="l">
              <a:lnSpc>
                <a:spcPts val="2246"/>
              </a:lnSpc>
            </a:pPr>
            <a:endParaRPr lang="en-US" sz="1604" b="1" dirty="0">
              <a:solidFill>
                <a:srgbClr val="000000"/>
              </a:solidFill>
              <a:latin typeface="Montserrat Medium"/>
              <a:ea typeface="Montserrat Medium"/>
              <a:cs typeface="Montserrat Medium"/>
              <a:sym typeface="Montserrat Medium"/>
            </a:endParaRPr>
          </a:p>
        </p:txBody>
      </p:sp>
      <p:sp>
        <p:nvSpPr>
          <p:cNvPr id="21" name="TextBox 21"/>
          <p:cNvSpPr txBox="1"/>
          <p:nvPr/>
        </p:nvSpPr>
        <p:spPr>
          <a:xfrm>
            <a:off x="13780621" y="4061724"/>
            <a:ext cx="3306876" cy="2043829"/>
          </a:xfrm>
          <a:prstGeom prst="rect">
            <a:avLst/>
          </a:prstGeom>
        </p:spPr>
        <p:txBody>
          <a:bodyPr lIns="0" tIns="0" rIns="0" bIns="0" rtlCol="0" anchor="t">
            <a:spAutoFit/>
          </a:bodyPr>
          <a:lstStyle/>
          <a:p>
            <a:pPr marL="360436" lvl="1" indent="-180218" algn="l">
              <a:lnSpc>
                <a:spcPts val="2337"/>
              </a:lnSpc>
              <a:buFont typeface="Arial"/>
              <a:buChar char="•"/>
            </a:pPr>
            <a:r>
              <a:rPr lang="en-US" b="1" dirty="0">
                <a:solidFill>
                  <a:srgbClr val="00B050"/>
                </a:solidFill>
                <a:latin typeface="Arial" panose="020B0604020202020204" pitchFamily="34" charset="0"/>
                <a:ea typeface="Montserrat Medium"/>
                <a:cs typeface="Arial" panose="020B0604020202020204" pitchFamily="34" charset="0"/>
                <a:sym typeface="Montserrat Medium"/>
              </a:rPr>
              <a:t>Reconnaissance et </a:t>
            </a:r>
            <a:r>
              <a:rPr lang="en-US" b="1" dirty="0" err="1">
                <a:solidFill>
                  <a:srgbClr val="00B050"/>
                </a:solidFill>
                <a:latin typeface="Arial" panose="020B0604020202020204" pitchFamily="34" charset="0"/>
                <a:ea typeface="Montserrat Medium"/>
                <a:cs typeface="Arial" panose="020B0604020202020204" pitchFamily="34" charset="0"/>
                <a:sym typeface="Montserrat Medium"/>
              </a:rPr>
              <a:t>valorisation</a:t>
            </a:r>
            <a:r>
              <a:rPr lang="en-US" b="1" dirty="0">
                <a:solidFill>
                  <a:srgbClr val="00B050"/>
                </a:solidFill>
                <a:latin typeface="Arial" panose="020B0604020202020204" pitchFamily="34" charset="0"/>
                <a:ea typeface="Montserrat Medium"/>
                <a:cs typeface="Arial" panose="020B0604020202020204" pitchFamily="34" charset="0"/>
                <a:sym typeface="Montserrat Medium"/>
              </a:rPr>
              <a:t> de la contributions </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de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chaque</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membre</a:t>
            </a:r>
            <a:endParaRPr lang="en-US" b="1" dirty="0">
              <a:solidFill>
                <a:srgbClr val="000000"/>
              </a:solidFill>
              <a:latin typeface="Arial" panose="020B0604020202020204" pitchFamily="34" charset="0"/>
              <a:ea typeface="Montserrat Medium"/>
              <a:cs typeface="Arial" panose="020B0604020202020204" pitchFamily="34" charset="0"/>
              <a:sym typeface="Montserrat Medium"/>
            </a:endParaRPr>
          </a:p>
          <a:p>
            <a:pPr marL="360436" lvl="1" indent="-180218" algn="l">
              <a:lnSpc>
                <a:spcPts val="2337"/>
              </a:lnSpc>
              <a:buFont typeface="Arial"/>
              <a:buChar char="•"/>
            </a:pPr>
            <a:r>
              <a:rPr lang="en-US" b="1" dirty="0" err="1">
                <a:solidFill>
                  <a:srgbClr val="000000"/>
                </a:solidFill>
                <a:latin typeface="Arial" panose="020B0604020202020204" pitchFamily="34" charset="0"/>
                <a:ea typeface="Montserrat"/>
                <a:cs typeface="Arial" panose="020B0604020202020204" pitchFamily="34" charset="0"/>
                <a:sym typeface="Montserrat"/>
              </a:rPr>
              <a:t>Collecte</a:t>
            </a:r>
            <a:r>
              <a:rPr lang="en-US" b="1" dirty="0">
                <a:solidFill>
                  <a:srgbClr val="000000"/>
                </a:solidFill>
                <a:latin typeface="Arial" panose="020B0604020202020204" pitchFamily="34" charset="0"/>
                <a:ea typeface="Montserrat"/>
                <a:cs typeface="Arial" panose="020B0604020202020204" pitchFamily="34" charset="0"/>
                <a:sym typeface="Montserrat"/>
              </a:rPr>
              <a:t> </a:t>
            </a:r>
            <a:r>
              <a:rPr lang="en-US" b="1" dirty="0" err="1">
                <a:solidFill>
                  <a:srgbClr val="000000"/>
                </a:solidFill>
                <a:latin typeface="Arial" panose="020B0604020202020204" pitchFamily="34" charset="0"/>
                <a:ea typeface="Montserrat"/>
                <a:cs typeface="Arial" panose="020B0604020202020204" pitchFamily="34" charset="0"/>
                <a:sym typeface="Montserrat"/>
              </a:rPr>
              <a:t>efficace</a:t>
            </a:r>
            <a:r>
              <a:rPr lang="en-US" b="1" dirty="0">
                <a:solidFill>
                  <a:srgbClr val="000000"/>
                </a:solidFill>
                <a:latin typeface="Arial" panose="020B0604020202020204" pitchFamily="34" charset="0"/>
                <a:ea typeface="Montserrat"/>
                <a:cs typeface="Arial" panose="020B0604020202020204" pitchFamily="34" charset="0"/>
                <a:sym typeface="Montserrat"/>
              </a:rPr>
              <a:t> des </a:t>
            </a:r>
            <a:r>
              <a:rPr lang="en-US" dirty="0">
                <a:solidFill>
                  <a:srgbClr val="000000"/>
                </a:solidFill>
                <a:latin typeface="Arial" panose="020B0604020202020204" pitchFamily="34" charset="0"/>
                <a:ea typeface="Montserrat"/>
                <a:cs typeface="Arial" panose="020B0604020202020204" pitchFamily="34" charset="0"/>
                <a:sym typeface="Montserrat"/>
              </a:rPr>
              <a:t>r</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etours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d'expérience</a:t>
            </a:r>
            <a:endParaRPr lang="en-US" b="1" dirty="0">
              <a:solidFill>
                <a:srgbClr val="000000"/>
              </a:solidFill>
              <a:latin typeface="Arial" panose="020B0604020202020204" pitchFamily="34" charset="0"/>
              <a:ea typeface="Montserrat Medium"/>
              <a:cs typeface="Arial" panose="020B0604020202020204" pitchFamily="34" charset="0"/>
              <a:sym typeface="Montserrat Medium"/>
            </a:endParaRPr>
          </a:p>
          <a:p>
            <a:pPr algn="l">
              <a:lnSpc>
                <a:spcPts val="2337"/>
              </a:lnSpc>
            </a:pPr>
            <a:endParaRPr lang="en-US" sz="1669" b="1" dirty="0">
              <a:solidFill>
                <a:srgbClr val="000000"/>
              </a:solidFill>
              <a:latin typeface="Montserrat Medium"/>
              <a:ea typeface="Montserrat Medium"/>
              <a:cs typeface="Montserrat Medium"/>
              <a:sym typeface="Montserrat Medium"/>
            </a:endParaRPr>
          </a:p>
        </p:txBody>
      </p:sp>
      <p:sp>
        <p:nvSpPr>
          <p:cNvPr id="22" name="TextBox 22"/>
          <p:cNvSpPr txBox="1"/>
          <p:nvPr/>
        </p:nvSpPr>
        <p:spPr>
          <a:xfrm>
            <a:off x="14076599" y="6397257"/>
            <a:ext cx="3182701" cy="3365858"/>
          </a:xfrm>
          <a:prstGeom prst="rect">
            <a:avLst/>
          </a:prstGeom>
        </p:spPr>
        <p:txBody>
          <a:bodyPr lIns="0" tIns="0" rIns="0" bIns="0" rtlCol="0" anchor="t">
            <a:spAutoFit/>
          </a:bodyPr>
          <a:lstStyle/>
          <a:p>
            <a:pPr marL="346902" lvl="1" indent="-173451" algn="l">
              <a:lnSpc>
                <a:spcPts val="2249"/>
              </a:lnSpc>
              <a:buFont typeface="Arial"/>
              <a:buChar char="•"/>
            </a:pPr>
            <a:r>
              <a:rPr lang="en-US" b="1" dirty="0">
                <a:solidFill>
                  <a:srgbClr val="000000"/>
                </a:solidFill>
                <a:latin typeface="Arial" panose="020B0604020202020204" pitchFamily="34" charset="0"/>
                <a:ea typeface="Montserrat Medium"/>
                <a:cs typeface="Arial" panose="020B0604020202020204" pitchFamily="34" charset="0"/>
                <a:sym typeface="Montserrat Medium"/>
              </a:rPr>
              <a:t>Adopter des pratiques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éthiques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respectueuses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des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individus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des données, et des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ressources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p>
          <a:p>
            <a:pPr algn="l">
              <a:lnSpc>
                <a:spcPts val="2249"/>
              </a:lnSpc>
            </a:pPr>
            <a:endParaRPr lang="en-US" b="1" dirty="0">
              <a:solidFill>
                <a:srgbClr val="000000"/>
              </a:solidFill>
              <a:latin typeface="Arial" panose="020B0604020202020204" pitchFamily="34" charset="0"/>
              <a:ea typeface="Montserrat Medium"/>
              <a:cs typeface="Arial" panose="020B0604020202020204" pitchFamily="34" charset="0"/>
              <a:sym typeface="Montserrat Medium"/>
            </a:endParaRPr>
          </a:p>
          <a:p>
            <a:pPr marL="346902" lvl="1" indent="-173451" algn="l">
              <a:lnSpc>
                <a:spcPts val="2249"/>
              </a:lnSpc>
              <a:buFont typeface="Arial"/>
              <a:buChar char="•"/>
            </a:pPr>
            <a:r>
              <a:rPr lang="en-US" b="1" dirty="0" err="1">
                <a:solidFill>
                  <a:srgbClr val="139C25"/>
                </a:solidFill>
                <a:latin typeface="Arial" panose="020B0604020202020204" pitchFamily="34" charset="0"/>
                <a:ea typeface="Montserrat Medium"/>
                <a:cs typeface="Arial" panose="020B0604020202020204" pitchFamily="34" charset="0"/>
                <a:sym typeface="Montserrat Medium"/>
              </a:rPr>
              <a:t>Adaptabilité</a:t>
            </a:r>
            <a:r>
              <a:rPr lang="en-US" b="1" dirty="0">
                <a:solidFill>
                  <a:srgbClr val="139C25"/>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139C25"/>
                </a:solidFill>
                <a:latin typeface="Arial" panose="020B0604020202020204" pitchFamily="34" charset="0"/>
                <a:ea typeface="Montserrat Medium"/>
                <a:cs typeface="Arial" panose="020B0604020202020204" pitchFamily="34" charset="0"/>
                <a:sym typeface="Montserrat Medium"/>
              </a:rPr>
              <a:t>Flexibilité</a:t>
            </a:r>
            <a:r>
              <a:rPr lang="en-US" b="1" dirty="0">
                <a:solidFill>
                  <a:srgbClr val="139C25"/>
                </a:solidFill>
                <a:latin typeface="Arial" panose="020B0604020202020204" pitchFamily="34" charset="0"/>
                <a:ea typeface="Montserrat Medium"/>
                <a:cs typeface="Arial" panose="020B0604020202020204" pitchFamily="34" charset="0"/>
                <a:sym typeface="Montserrat Medium"/>
              </a:rPr>
              <a:t> :</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Répondre</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aux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changements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ou</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aux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défis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000000"/>
                </a:solidFill>
                <a:latin typeface="Arial" panose="020B0604020202020204" pitchFamily="34" charset="0"/>
                <a:ea typeface="Montserrat Medium"/>
                <a:cs typeface="Arial" panose="020B0604020202020204" pitchFamily="34" charset="0"/>
                <a:sym typeface="Montserrat Medium"/>
              </a:rPr>
              <a:t>inattendus</a:t>
            </a:r>
            <a:r>
              <a:rPr lang="en-US" b="1" dirty="0">
                <a:solidFill>
                  <a:srgbClr val="000000"/>
                </a:solidFill>
                <a:latin typeface="Arial" panose="020B0604020202020204" pitchFamily="34" charset="0"/>
                <a:ea typeface="Montserrat Medium"/>
                <a:cs typeface="Arial" panose="020B0604020202020204" pitchFamily="34" charset="0"/>
                <a:sym typeface="Montserrat Medium"/>
              </a:rPr>
              <a:t> de manière proactive.</a:t>
            </a:r>
          </a:p>
          <a:p>
            <a:pPr algn="l">
              <a:lnSpc>
                <a:spcPts val="2249"/>
              </a:lnSpc>
            </a:pPr>
            <a:endParaRPr lang="en-US" sz="1606" b="1" dirty="0">
              <a:solidFill>
                <a:srgbClr val="000000"/>
              </a:solidFill>
              <a:latin typeface="Montserrat Medium"/>
              <a:ea typeface="Montserrat Medium"/>
              <a:cs typeface="Montserrat Medium"/>
              <a:sym typeface="Montserrat Medium"/>
            </a:endParaRPr>
          </a:p>
        </p:txBody>
      </p:sp>
      <p:sp>
        <p:nvSpPr>
          <p:cNvPr id="23" name="TextBox 23"/>
          <p:cNvSpPr txBox="1"/>
          <p:nvPr/>
        </p:nvSpPr>
        <p:spPr>
          <a:xfrm>
            <a:off x="9637290" y="4292628"/>
            <a:ext cx="3490383" cy="1453924"/>
          </a:xfrm>
          <a:prstGeom prst="rect">
            <a:avLst/>
          </a:prstGeom>
        </p:spPr>
        <p:txBody>
          <a:bodyPr lIns="0" tIns="0" rIns="0" bIns="0" rtlCol="0" anchor="t">
            <a:spAutoFit/>
          </a:bodyPr>
          <a:lstStyle/>
          <a:p>
            <a:pPr marL="360429" lvl="1" indent="-180214" algn="l">
              <a:lnSpc>
                <a:spcPts val="2337"/>
              </a:lnSpc>
              <a:buFont typeface="Arial"/>
              <a:buChar char="•"/>
            </a:pPr>
            <a:r>
              <a:rPr lang="en-US" b="1" dirty="0">
                <a:solidFill>
                  <a:srgbClr val="000000"/>
                </a:solidFill>
                <a:latin typeface="Arial" panose="020B0604020202020204" pitchFamily="34" charset="0"/>
                <a:ea typeface="Montserrat Medium"/>
                <a:cs typeface="Arial" panose="020B0604020202020204" pitchFamily="34" charset="0"/>
                <a:sym typeface="Montserrat Medium"/>
              </a:rPr>
              <a:t>Bonne gestion de la Communication </a:t>
            </a:r>
          </a:p>
          <a:p>
            <a:pPr marL="360429" lvl="1" indent="-180214" algn="l">
              <a:lnSpc>
                <a:spcPts val="2337"/>
              </a:lnSpc>
              <a:buFont typeface="Arial"/>
              <a:buChar char="•"/>
            </a:pPr>
            <a:r>
              <a:rPr lang="en-US" b="1" dirty="0" err="1">
                <a:solidFill>
                  <a:srgbClr val="139C25"/>
                </a:solidFill>
                <a:latin typeface="Arial" panose="020B0604020202020204" pitchFamily="34" charset="0"/>
                <a:ea typeface="Montserrat Medium"/>
                <a:cs typeface="Arial" panose="020B0604020202020204" pitchFamily="34" charset="0"/>
                <a:sym typeface="Montserrat Medium"/>
              </a:rPr>
              <a:t>L’adoption</a:t>
            </a:r>
            <a:r>
              <a:rPr lang="en-US" b="1" dirty="0">
                <a:solidFill>
                  <a:srgbClr val="139C25"/>
                </a:solidFill>
                <a:latin typeface="Arial" panose="020B0604020202020204" pitchFamily="34" charset="0"/>
                <a:ea typeface="Montserrat Medium"/>
                <a:cs typeface="Arial" panose="020B0604020202020204" pitchFamily="34" charset="0"/>
                <a:sym typeface="Montserrat Medium"/>
              </a:rPr>
              <a:t> d’un </a:t>
            </a:r>
            <a:r>
              <a:rPr lang="en-US" b="1" dirty="0" err="1">
                <a:solidFill>
                  <a:srgbClr val="139C25"/>
                </a:solidFill>
                <a:latin typeface="Arial" panose="020B0604020202020204" pitchFamily="34" charset="0"/>
                <a:ea typeface="Montserrat Medium"/>
                <a:cs typeface="Arial" panose="020B0604020202020204" pitchFamily="34" charset="0"/>
                <a:sym typeface="Montserrat Medium"/>
              </a:rPr>
              <a:t>langage</a:t>
            </a:r>
            <a:r>
              <a:rPr lang="en-US" b="1" dirty="0">
                <a:solidFill>
                  <a:srgbClr val="139C25"/>
                </a:solidFill>
                <a:latin typeface="Arial" panose="020B0604020202020204" pitchFamily="34" charset="0"/>
                <a:ea typeface="Montserrat Medium"/>
                <a:cs typeface="Arial" panose="020B0604020202020204" pitchFamily="34" charset="0"/>
                <a:sym typeface="Montserrat Medium"/>
              </a:rPr>
              <a:t> </a:t>
            </a:r>
            <a:r>
              <a:rPr lang="en-US" b="1" dirty="0" err="1">
                <a:solidFill>
                  <a:srgbClr val="139C25"/>
                </a:solidFill>
                <a:latin typeface="Arial" panose="020B0604020202020204" pitchFamily="34" charset="0"/>
                <a:ea typeface="Montserrat Medium"/>
                <a:cs typeface="Arial" panose="020B0604020202020204" pitchFamily="34" charset="0"/>
                <a:sym typeface="Montserrat Medium"/>
              </a:rPr>
              <a:t>inclusif</a:t>
            </a:r>
            <a:endParaRPr lang="en-US" b="1" dirty="0">
              <a:solidFill>
                <a:srgbClr val="139C25"/>
              </a:solidFill>
              <a:latin typeface="Arial" panose="020B0604020202020204" pitchFamily="34" charset="0"/>
              <a:ea typeface="Montserrat Medium"/>
              <a:cs typeface="Arial" panose="020B0604020202020204" pitchFamily="34" charset="0"/>
              <a:sym typeface="Montserrat Medium"/>
            </a:endParaRPr>
          </a:p>
          <a:p>
            <a:pPr algn="l">
              <a:lnSpc>
                <a:spcPts val="2337"/>
              </a:lnSpc>
              <a:spcBef>
                <a:spcPct val="0"/>
              </a:spcBef>
            </a:pPr>
            <a:endParaRPr lang="en-US" sz="1669" b="1" dirty="0">
              <a:solidFill>
                <a:srgbClr val="139C25"/>
              </a:solidFill>
              <a:latin typeface="Montserrat Medium"/>
              <a:ea typeface="Montserrat Medium"/>
              <a:cs typeface="Montserrat Medium"/>
              <a:sym typeface="Montserrat Medium"/>
            </a:endParaRPr>
          </a:p>
        </p:txBody>
      </p:sp>
      <p:sp>
        <p:nvSpPr>
          <p:cNvPr id="24" name="TextBox 24"/>
          <p:cNvSpPr txBox="1"/>
          <p:nvPr/>
        </p:nvSpPr>
        <p:spPr>
          <a:xfrm>
            <a:off x="9854112" y="6861503"/>
            <a:ext cx="3556557" cy="1823576"/>
          </a:xfrm>
          <a:prstGeom prst="rect">
            <a:avLst/>
          </a:prstGeom>
        </p:spPr>
        <p:txBody>
          <a:bodyPr lIns="0" tIns="0" rIns="0" bIns="0" rtlCol="0" anchor="t">
            <a:spAutoFit/>
          </a:bodyPr>
          <a:lstStyle/>
          <a:p>
            <a:pPr marL="367262" lvl="1" indent="-183631" algn="l">
              <a:lnSpc>
                <a:spcPts val="2381"/>
              </a:lnSpc>
              <a:buFont typeface="Arial"/>
              <a:buChar char="•"/>
            </a:pPr>
            <a:r>
              <a:rPr lang="en-US" b="1" dirty="0">
                <a:solidFill>
                  <a:srgbClr val="000000"/>
                </a:solidFill>
                <a:latin typeface="Arial" panose="020B0604020202020204" pitchFamily="34" charset="0"/>
                <a:ea typeface="Montserrat"/>
                <a:cs typeface="Arial" panose="020B0604020202020204" pitchFamily="34" charset="0"/>
                <a:sym typeface="Montserrat"/>
              </a:rPr>
              <a:t>Transparence, </a:t>
            </a:r>
          </a:p>
          <a:p>
            <a:pPr marL="367262" lvl="1" indent="-183631" algn="l">
              <a:lnSpc>
                <a:spcPts val="2381"/>
              </a:lnSpc>
              <a:buFont typeface="Arial"/>
              <a:buChar char="•"/>
            </a:pPr>
            <a:r>
              <a:rPr lang="en-US" b="1" dirty="0">
                <a:solidFill>
                  <a:srgbClr val="000000"/>
                </a:solidFill>
                <a:latin typeface="Arial" panose="020B0604020202020204" pitchFamily="34" charset="0"/>
                <a:ea typeface="Montserrat"/>
                <a:cs typeface="Arial" panose="020B0604020202020204" pitchFamily="34" charset="0"/>
                <a:sym typeface="Montserrat"/>
              </a:rPr>
              <a:t>Encourager la </a:t>
            </a:r>
            <a:r>
              <a:rPr lang="en-US" b="1" dirty="0" err="1">
                <a:solidFill>
                  <a:srgbClr val="000000"/>
                </a:solidFill>
                <a:latin typeface="Arial" panose="020B0604020202020204" pitchFamily="34" charset="0"/>
                <a:ea typeface="Montserrat"/>
                <a:cs typeface="Arial" panose="020B0604020202020204" pitchFamily="34" charset="0"/>
                <a:sym typeface="Montserrat"/>
              </a:rPr>
              <a:t>diversité</a:t>
            </a:r>
            <a:endParaRPr lang="en-US" b="1" dirty="0">
              <a:solidFill>
                <a:srgbClr val="000000"/>
              </a:solidFill>
              <a:latin typeface="Arial" panose="020B0604020202020204" pitchFamily="34" charset="0"/>
              <a:ea typeface="Montserrat"/>
              <a:cs typeface="Arial" panose="020B0604020202020204" pitchFamily="34" charset="0"/>
              <a:sym typeface="Montserrat"/>
            </a:endParaRPr>
          </a:p>
          <a:p>
            <a:pPr marL="367262" lvl="1" indent="-183631" algn="l">
              <a:lnSpc>
                <a:spcPts val="2381"/>
              </a:lnSpc>
              <a:buFont typeface="Arial"/>
              <a:buChar char="•"/>
            </a:pPr>
            <a:r>
              <a:rPr lang="en-US" b="1" dirty="0">
                <a:solidFill>
                  <a:srgbClr val="000000"/>
                </a:solidFill>
                <a:latin typeface="Arial" panose="020B0604020202020204" pitchFamily="34" charset="0"/>
                <a:ea typeface="Montserrat"/>
                <a:cs typeface="Arial" panose="020B0604020202020204" pitchFamily="34" charset="0"/>
                <a:sym typeface="Montserrat"/>
              </a:rPr>
              <a:t>Collaboration / </a:t>
            </a:r>
            <a:r>
              <a:rPr lang="en-US" b="1" dirty="0" err="1">
                <a:solidFill>
                  <a:srgbClr val="000000"/>
                </a:solidFill>
                <a:latin typeface="Arial" panose="020B0604020202020204" pitchFamily="34" charset="0"/>
                <a:ea typeface="Montserrat"/>
                <a:cs typeface="Arial" panose="020B0604020202020204" pitchFamily="34" charset="0"/>
                <a:sym typeface="Montserrat"/>
              </a:rPr>
              <a:t>partager</a:t>
            </a:r>
            <a:r>
              <a:rPr lang="en-US" b="1" dirty="0">
                <a:solidFill>
                  <a:srgbClr val="000000"/>
                </a:solidFill>
                <a:latin typeface="Arial" panose="020B0604020202020204" pitchFamily="34" charset="0"/>
                <a:ea typeface="Montserrat"/>
                <a:cs typeface="Arial" panose="020B0604020202020204" pitchFamily="34" charset="0"/>
                <a:sym typeface="Montserrat"/>
              </a:rPr>
              <a:t> les </a:t>
            </a:r>
            <a:r>
              <a:rPr lang="en-US" b="1" dirty="0" err="1">
                <a:solidFill>
                  <a:srgbClr val="000000"/>
                </a:solidFill>
                <a:latin typeface="Arial" panose="020B0604020202020204" pitchFamily="34" charset="0"/>
                <a:ea typeface="Montserrat"/>
                <a:cs typeface="Arial" panose="020B0604020202020204" pitchFamily="34" charset="0"/>
                <a:sym typeface="Montserrat"/>
              </a:rPr>
              <a:t>responsabilités</a:t>
            </a:r>
            <a:r>
              <a:rPr lang="en-US" b="1" dirty="0">
                <a:solidFill>
                  <a:srgbClr val="000000"/>
                </a:solidFill>
                <a:latin typeface="Arial" panose="020B0604020202020204" pitchFamily="34" charset="0"/>
                <a:ea typeface="Montserrat"/>
                <a:cs typeface="Arial" panose="020B0604020202020204" pitchFamily="34" charset="0"/>
                <a:sym typeface="Montserrat"/>
              </a:rPr>
              <a:t> et </a:t>
            </a:r>
            <a:r>
              <a:rPr lang="en-US" b="1" dirty="0">
                <a:solidFill>
                  <a:srgbClr val="139C25"/>
                </a:solidFill>
                <a:latin typeface="Arial" panose="020B0604020202020204" pitchFamily="34" charset="0"/>
                <a:ea typeface="Montserrat"/>
                <a:cs typeface="Arial" panose="020B0604020202020204" pitchFamily="34" charset="0"/>
                <a:sym typeface="Montserrat"/>
              </a:rPr>
              <a:t>maximiser les impacts </a:t>
            </a:r>
            <a:r>
              <a:rPr lang="en-US" b="1" dirty="0" err="1">
                <a:solidFill>
                  <a:srgbClr val="139C25"/>
                </a:solidFill>
                <a:latin typeface="Arial" panose="020B0604020202020204" pitchFamily="34" charset="0"/>
                <a:ea typeface="Montserrat"/>
                <a:cs typeface="Arial" panose="020B0604020202020204" pitchFamily="34" charset="0"/>
                <a:sym typeface="Montserrat"/>
              </a:rPr>
              <a:t>collectifs</a:t>
            </a:r>
            <a:r>
              <a:rPr lang="en-US" b="1" dirty="0">
                <a:solidFill>
                  <a:srgbClr val="000000"/>
                </a:solidFill>
                <a:latin typeface="Arial" panose="020B0604020202020204" pitchFamily="34" charset="0"/>
                <a:ea typeface="Montserrat"/>
                <a:cs typeface="Arial" panose="020B0604020202020204" pitchFamily="34" charset="0"/>
                <a:sym typeface="Montserrat"/>
              </a:rPr>
              <a:t>.</a:t>
            </a:r>
          </a:p>
          <a:p>
            <a:pPr algn="l">
              <a:lnSpc>
                <a:spcPts val="2381"/>
              </a:lnSpc>
              <a:spcBef>
                <a:spcPct val="0"/>
              </a:spcBef>
            </a:pPr>
            <a:endParaRPr lang="en-US" sz="1701" dirty="0">
              <a:solidFill>
                <a:srgbClr val="000000"/>
              </a:solidFill>
              <a:latin typeface="Montserrat"/>
              <a:ea typeface="Montserrat"/>
              <a:cs typeface="Montserrat"/>
              <a:sym typeface="Montserrat"/>
            </a:endParaRPr>
          </a:p>
        </p:txBody>
      </p:sp>
      <p:sp>
        <p:nvSpPr>
          <p:cNvPr id="25" name="TextBox 25"/>
          <p:cNvSpPr txBox="1"/>
          <p:nvPr/>
        </p:nvSpPr>
        <p:spPr>
          <a:xfrm>
            <a:off x="476054" y="3985524"/>
            <a:ext cx="3444913" cy="1923604"/>
          </a:xfrm>
          <a:prstGeom prst="rect">
            <a:avLst/>
          </a:prstGeom>
        </p:spPr>
        <p:txBody>
          <a:bodyPr lIns="0" tIns="0" rIns="0" bIns="0" rtlCol="0" anchor="t">
            <a:spAutoFit/>
          </a:bodyPr>
          <a:lstStyle/>
          <a:p>
            <a:pPr algn="l">
              <a:lnSpc>
                <a:spcPts val="5002"/>
              </a:lnSpc>
              <a:spcBef>
                <a:spcPct val="0"/>
              </a:spcBef>
            </a:pPr>
            <a:r>
              <a:rPr lang="en-US" sz="4400" b="1" dirty="0" err="1">
                <a:solidFill>
                  <a:srgbClr val="00B050"/>
                </a:solidFill>
                <a:latin typeface="Arial" panose="020B0604020202020204" pitchFamily="34" charset="0"/>
                <a:ea typeface="Poppins Ultra-Bold"/>
                <a:cs typeface="Arial" panose="020B0604020202020204" pitchFamily="34" charset="0"/>
                <a:sym typeface="Poppins Ultra-Bold"/>
              </a:rPr>
              <a:t>Qu’est-ce</a:t>
            </a:r>
            <a:r>
              <a:rPr lang="en-US" sz="4400" b="1" dirty="0">
                <a:solidFill>
                  <a:srgbClr val="00B050"/>
                </a:solidFill>
                <a:latin typeface="Arial" panose="020B0604020202020204" pitchFamily="34" charset="0"/>
                <a:ea typeface="Poppins Ultra-Bold"/>
                <a:cs typeface="Arial" panose="020B0604020202020204" pitchFamily="34" charset="0"/>
                <a:sym typeface="Poppins Ultra-Bold"/>
              </a:rPr>
              <a:t> que OLS </a:t>
            </a:r>
            <a:r>
              <a:rPr lang="en-US" sz="4400" b="1" dirty="0" err="1">
                <a:solidFill>
                  <a:srgbClr val="00B050"/>
                </a:solidFill>
                <a:latin typeface="Arial" panose="020B0604020202020204" pitchFamily="34" charset="0"/>
                <a:ea typeface="Poppins Ultra-Bold"/>
                <a:cs typeface="Arial" panose="020B0604020202020204" pitchFamily="34" charset="0"/>
                <a:sym typeface="Poppins Ultra-Bold"/>
              </a:rPr>
              <a:t>m’a</a:t>
            </a:r>
            <a:r>
              <a:rPr lang="en-US" sz="4400" b="1" dirty="0">
                <a:solidFill>
                  <a:srgbClr val="00B050"/>
                </a:solidFill>
                <a:latin typeface="Arial" panose="020B0604020202020204" pitchFamily="34" charset="0"/>
                <a:ea typeface="Poppins Ultra-Bold"/>
                <a:cs typeface="Arial" panose="020B0604020202020204" pitchFamily="34" charset="0"/>
                <a:sym typeface="Poppins Ultra-Bold"/>
              </a:rPr>
              <a:t> </a:t>
            </a:r>
            <a:r>
              <a:rPr lang="en-US" sz="4400" b="1" dirty="0" err="1">
                <a:solidFill>
                  <a:srgbClr val="00B050"/>
                </a:solidFill>
                <a:latin typeface="Arial" panose="020B0604020202020204" pitchFamily="34" charset="0"/>
                <a:ea typeface="Poppins Ultra-Bold"/>
                <a:cs typeface="Arial" panose="020B0604020202020204" pitchFamily="34" charset="0"/>
                <a:sym typeface="Poppins Ultra-Bold"/>
              </a:rPr>
              <a:t>appris</a:t>
            </a:r>
            <a:r>
              <a:rPr lang="en-US" sz="4400" b="1" dirty="0">
                <a:solidFill>
                  <a:srgbClr val="00B050"/>
                </a:solidFill>
                <a:latin typeface="Arial" panose="020B0604020202020204" pitchFamily="34" charset="0"/>
                <a:ea typeface="Poppins Ultra-Bold"/>
                <a:cs typeface="Arial" panose="020B0604020202020204" pitchFamily="34" charset="0"/>
                <a:sym typeface="Poppins Ultra-Bold"/>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878" y="3293803"/>
            <a:ext cx="1531085" cy="626524"/>
            <a:chOff x="0" y="0"/>
            <a:chExt cx="1394694" cy="570713"/>
          </a:xfrm>
        </p:grpSpPr>
        <p:sp>
          <p:nvSpPr>
            <p:cNvPr id="3" name="Freeform 3"/>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F2964F"/>
            </a:solidFill>
            <a:ln cap="sq">
              <a:noFill/>
              <a:prstDash val="solid"/>
              <a:miter/>
            </a:ln>
          </p:spPr>
          <p:txBody>
            <a:bodyPr/>
            <a:lstStyle/>
            <a:p>
              <a:endParaRPr lang="fr-FR"/>
            </a:p>
          </p:txBody>
        </p:sp>
        <p:sp>
          <p:nvSpPr>
            <p:cNvPr id="4" name="TextBox 4"/>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5" name="Group 5"/>
          <p:cNvGrpSpPr/>
          <p:nvPr/>
        </p:nvGrpSpPr>
        <p:grpSpPr>
          <a:xfrm>
            <a:off x="-161613" y="2718464"/>
            <a:ext cx="18288000" cy="7593272"/>
            <a:chOff x="0" y="0"/>
            <a:chExt cx="4816593" cy="1999874"/>
          </a:xfrm>
        </p:grpSpPr>
        <p:sp>
          <p:nvSpPr>
            <p:cNvPr id="6" name="Freeform 6"/>
            <p:cNvSpPr/>
            <p:nvPr/>
          </p:nvSpPr>
          <p:spPr>
            <a:xfrm>
              <a:off x="0" y="0"/>
              <a:ext cx="4816592" cy="1999874"/>
            </a:xfrm>
            <a:custGeom>
              <a:avLst/>
              <a:gdLst/>
              <a:ahLst/>
              <a:cxnLst/>
              <a:rect l="l" t="t" r="r" b="b"/>
              <a:pathLst>
                <a:path w="4816592" h="1999874">
                  <a:moveTo>
                    <a:pt x="0" y="0"/>
                  </a:moveTo>
                  <a:lnTo>
                    <a:pt x="4816592" y="0"/>
                  </a:lnTo>
                  <a:lnTo>
                    <a:pt x="4816592" y="1999874"/>
                  </a:lnTo>
                  <a:lnTo>
                    <a:pt x="0" y="1999874"/>
                  </a:lnTo>
                  <a:close/>
                </a:path>
              </a:pathLst>
            </a:custGeom>
            <a:solidFill>
              <a:srgbClr val="F2ECEC"/>
            </a:solidFill>
          </p:spPr>
          <p:txBody>
            <a:bodyPr/>
            <a:lstStyle/>
            <a:p>
              <a:endParaRPr lang="fr-FR"/>
            </a:p>
          </p:txBody>
        </p:sp>
        <p:sp>
          <p:nvSpPr>
            <p:cNvPr id="7" name="TextBox 7"/>
            <p:cNvSpPr txBox="1"/>
            <p:nvPr/>
          </p:nvSpPr>
          <p:spPr>
            <a:xfrm>
              <a:off x="0" y="-28575"/>
              <a:ext cx="4816593" cy="2028449"/>
            </a:xfrm>
            <a:prstGeom prst="rect">
              <a:avLst/>
            </a:prstGeom>
          </p:spPr>
          <p:txBody>
            <a:bodyPr lIns="50800" tIns="50800" rIns="50800" bIns="50800" rtlCol="0" anchor="ctr"/>
            <a:lstStyle/>
            <a:p>
              <a:pPr algn="ctr">
                <a:lnSpc>
                  <a:spcPts val="2288"/>
                </a:lnSpc>
              </a:pPr>
              <a:endParaRPr/>
            </a:p>
          </p:txBody>
        </p:sp>
      </p:grpSp>
      <p:grpSp>
        <p:nvGrpSpPr>
          <p:cNvPr id="8" name="Group 8"/>
          <p:cNvGrpSpPr/>
          <p:nvPr/>
        </p:nvGrpSpPr>
        <p:grpSpPr>
          <a:xfrm>
            <a:off x="2829222" y="3293803"/>
            <a:ext cx="1531085" cy="626524"/>
            <a:chOff x="0" y="0"/>
            <a:chExt cx="1394694" cy="570713"/>
          </a:xfrm>
        </p:grpSpPr>
        <p:sp>
          <p:nvSpPr>
            <p:cNvPr id="9" name="Freeform 9"/>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28AB78"/>
            </a:solidFill>
            <a:ln cap="sq">
              <a:noFill/>
              <a:prstDash val="solid"/>
              <a:miter/>
            </a:ln>
          </p:spPr>
          <p:txBody>
            <a:bodyPr/>
            <a:lstStyle/>
            <a:p>
              <a:endParaRPr lang="fr-FR"/>
            </a:p>
          </p:txBody>
        </p:sp>
        <p:sp>
          <p:nvSpPr>
            <p:cNvPr id="10" name="TextBox 10"/>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11" name="Group 11"/>
          <p:cNvGrpSpPr/>
          <p:nvPr/>
        </p:nvGrpSpPr>
        <p:grpSpPr>
          <a:xfrm>
            <a:off x="5495567" y="3293803"/>
            <a:ext cx="1531085" cy="626524"/>
            <a:chOff x="0" y="0"/>
            <a:chExt cx="1394694" cy="570713"/>
          </a:xfrm>
        </p:grpSpPr>
        <p:sp>
          <p:nvSpPr>
            <p:cNvPr id="12" name="Freeform 12"/>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60A18E"/>
            </a:solidFill>
            <a:ln cap="sq">
              <a:noFill/>
              <a:prstDash val="solid"/>
              <a:miter/>
            </a:ln>
          </p:spPr>
          <p:txBody>
            <a:bodyPr/>
            <a:lstStyle/>
            <a:p>
              <a:endParaRPr lang="fr-FR"/>
            </a:p>
          </p:txBody>
        </p:sp>
        <p:sp>
          <p:nvSpPr>
            <p:cNvPr id="13" name="TextBox 13"/>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14" name="Group 14"/>
          <p:cNvGrpSpPr/>
          <p:nvPr/>
        </p:nvGrpSpPr>
        <p:grpSpPr>
          <a:xfrm>
            <a:off x="8161912" y="3293803"/>
            <a:ext cx="1531085" cy="626524"/>
            <a:chOff x="0" y="0"/>
            <a:chExt cx="1394694" cy="570713"/>
          </a:xfrm>
        </p:grpSpPr>
        <p:sp>
          <p:nvSpPr>
            <p:cNvPr id="15" name="Freeform 15"/>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6F6EA9"/>
            </a:solidFill>
            <a:ln cap="sq">
              <a:noFill/>
              <a:prstDash val="solid"/>
              <a:miter/>
            </a:ln>
          </p:spPr>
          <p:txBody>
            <a:bodyPr/>
            <a:lstStyle/>
            <a:p>
              <a:endParaRPr lang="fr-FR"/>
            </a:p>
          </p:txBody>
        </p:sp>
        <p:sp>
          <p:nvSpPr>
            <p:cNvPr id="16" name="TextBox 16"/>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17" name="Group 17"/>
          <p:cNvGrpSpPr/>
          <p:nvPr/>
        </p:nvGrpSpPr>
        <p:grpSpPr>
          <a:xfrm>
            <a:off x="10828257" y="3293803"/>
            <a:ext cx="1531085" cy="626524"/>
            <a:chOff x="0" y="0"/>
            <a:chExt cx="1394694" cy="570713"/>
          </a:xfrm>
        </p:grpSpPr>
        <p:sp>
          <p:nvSpPr>
            <p:cNvPr id="18" name="Freeform 18"/>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A96EA8"/>
            </a:solidFill>
            <a:ln cap="sq">
              <a:noFill/>
              <a:prstDash val="solid"/>
              <a:miter/>
            </a:ln>
          </p:spPr>
          <p:txBody>
            <a:bodyPr/>
            <a:lstStyle/>
            <a:p>
              <a:endParaRPr lang="fr-FR"/>
            </a:p>
          </p:txBody>
        </p:sp>
        <p:sp>
          <p:nvSpPr>
            <p:cNvPr id="19" name="TextBox 19"/>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20" name="Group 20"/>
          <p:cNvGrpSpPr/>
          <p:nvPr/>
        </p:nvGrpSpPr>
        <p:grpSpPr>
          <a:xfrm>
            <a:off x="13494601" y="3293803"/>
            <a:ext cx="1531085" cy="626524"/>
            <a:chOff x="0" y="0"/>
            <a:chExt cx="1394694" cy="570713"/>
          </a:xfrm>
        </p:grpSpPr>
        <p:sp>
          <p:nvSpPr>
            <p:cNvPr id="21" name="Freeform 21"/>
            <p:cNvSpPr/>
            <p:nvPr/>
          </p:nvSpPr>
          <p:spPr>
            <a:xfrm>
              <a:off x="0" y="0"/>
              <a:ext cx="1394694" cy="570713"/>
            </a:xfrm>
            <a:custGeom>
              <a:avLst/>
              <a:gdLst/>
              <a:ahLst/>
              <a:cxnLst/>
              <a:rect l="l" t="t" r="r" b="b"/>
              <a:pathLst>
                <a:path w="1394694" h="570713">
                  <a:moveTo>
                    <a:pt x="697347" y="0"/>
                  </a:moveTo>
                  <a:lnTo>
                    <a:pt x="1394694" y="570713"/>
                  </a:lnTo>
                  <a:lnTo>
                    <a:pt x="0" y="570713"/>
                  </a:lnTo>
                  <a:lnTo>
                    <a:pt x="697347" y="0"/>
                  </a:lnTo>
                  <a:close/>
                </a:path>
              </a:pathLst>
            </a:custGeom>
            <a:solidFill>
              <a:srgbClr val="DE6375"/>
            </a:solidFill>
            <a:ln cap="sq">
              <a:noFill/>
              <a:prstDash val="solid"/>
              <a:miter/>
            </a:ln>
          </p:spPr>
          <p:txBody>
            <a:bodyPr/>
            <a:lstStyle/>
            <a:p>
              <a:endParaRPr lang="fr-FR"/>
            </a:p>
          </p:txBody>
        </p:sp>
        <p:sp>
          <p:nvSpPr>
            <p:cNvPr id="22" name="TextBox 22"/>
            <p:cNvSpPr txBox="1"/>
            <p:nvPr/>
          </p:nvSpPr>
          <p:spPr>
            <a:xfrm>
              <a:off x="217921" y="236399"/>
              <a:ext cx="958852" cy="29354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23" name="Group 23"/>
          <p:cNvGrpSpPr/>
          <p:nvPr/>
        </p:nvGrpSpPr>
        <p:grpSpPr>
          <a:xfrm>
            <a:off x="0" y="3607065"/>
            <a:ext cx="18288000" cy="939786"/>
            <a:chOff x="0" y="0"/>
            <a:chExt cx="4816593" cy="247516"/>
          </a:xfrm>
        </p:grpSpPr>
        <p:sp>
          <p:nvSpPr>
            <p:cNvPr id="24" name="Freeform 24"/>
            <p:cNvSpPr/>
            <p:nvPr/>
          </p:nvSpPr>
          <p:spPr>
            <a:xfrm>
              <a:off x="0" y="0"/>
              <a:ext cx="4816592" cy="247516"/>
            </a:xfrm>
            <a:custGeom>
              <a:avLst/>
              <a:gdLst/>
              <a:ahLst/>
              <a:cxnLst/>
              <a:rect l="l" t="t" r="r" b="b"/>
              <a:pathLst>
                <a:path w="4816592" h="247516">
                  <a:moveTo>
                    <a:pt x="0" y="0"/>
                  </a:moveTo>
                  <a:lnTo>
                    <a:pt x="4816592" y="0"/>
                  </a:lnTo>
                  <a:lnTo>
                    <a:pt x="4816592" y="247516"/>
                  </a:lnTo>
                  <a:lnTo>
                    <a:pt x="0" y="247516"/>
                  </a:lnTo>
                  <a:close/>
                </a:path>
              </a:pathLst>
            </a:custGeom>
            <a:solidFill>
              <a:srgbClr val="F5F2F2"/>
            </a:solidFill>
          </p:spPr>
          <p:txBody>
            <a:bodyPr/>
            <a:lstStyle/>
            <a:p>
              <a:endParaRPr lang="fr-FR"/>
            </a:p>
          </p:txBody>
        </p:sp>
        <p:sp>
          <p:nvSpPr>
            <p:cNvPr id="25" name="TextBox 25"/>
            <p:cNvSpPr txBox="1"/>
            <p:nvPr/>
          </p:nvSpPr>
          <p:spPr>
            <a:xfrm>
              <a:off x="0" y="-28575"/>
              <a:ext cx="4816593" cy="276091"/>
            </a:xfrm>
            <a:prstGeom prst="rect">
              <a:avLst/>
            </a:prstGeom>
          </p:spPr>
          <p:txBody>
            <a:bodyPr lIns="50800" tIns="50800" rIns="50800" bIns="50800" rtlCol="0" anchor="ctr"/>
            <a:lstStyle/>
            <a:p>
              <a:pPr algn="ctr">
                <a:lnSpc>
                  <a:spcPts val="2288"/>
                </a:lnSpc>
              </a:pPr>
              <a:endParaRPr/>
            </a:p>
          </p:txBody>
        </p:sp>
      </p:grpSp>
      <p:grpSp>
        <p:nvGrpSpPr>
          <p:cNvPr id="26" name="Group 26"/>
          <p:cNvGrpSpPr/>
          <p:nvPr/>
        </p:nvGrpSpPr>
        <p:grpSpPr>
          <a:xfrm>
            <a:off x="11593799" y="3293803"/>
            <a:ext cx="2994695" cy="890557"/>
            <a:chOff x="0" y="0"/>
            <a:chExt cx="971267" cy="288834"/>
          </a:xfrm>
        </p:grpSpPr>
        <p:sp>
          <p:nvSpPr>
            <p:cNvPr id="27" name="Freeform 27"/>
            <p:cNvSpPr/>
            <p:nvPr/>
          </p:nvSpPr>
          <p:spPr>
            <a:xfrm>
              <a:off x="0" y="0"/>
              <a:ext cx="971267" cy="288834"/>
            </a:xfrm>
            <a:custGeom>
              <a:avLst/>
              <a:gdLst/>
              <a:ahLst/>
              <a:cxnLst/>
              <a:rect l="l" t="t" r="r" b="b"/>
              <a:pathLst>
                <a:path w="971267" h="288834">
                  <a:moveTo>
                    <a:pt x="0" y="0"/>
                  </a:moveTo>
                  <a:lnTo>
                    <a:pt x="768067" y="0"/>
                  </a:lnTo>
                  <a:lnTo>
                    <a:pt x="971267" y="144417"/>
                  </a:lnTo>
                  <a:lnTo>
                    <a:pt x="768067" y="288834"/>
                  </a:lnTo>
                  <a:lnTo>
                    <a:pt x="0" y="288834"/>
                  </a:lnTo>
                  <a:lnTo>
                    <a:pt x="203200" y="144417"/>
                  </a:lnTo>
                  <a:lnTo>
                    <a:pt x="0" y="0"/>
                  </a:lnTo>
                  <a:close/>
                </a:path>
              </a:pathLst>
            </a:custGeom>
            <a:solidFill>
              <a:srgbClr val="C289BA"/>
            </a:solidFill>
            <a:ln cap="sq">
              <a:noFill/>
              <a:prstDash val="solid"/>
              <a:miter/>
            </a:ln>
          </p:spPr>
          <p:txBody>
            <a:bodyPr/>
            <a:lstStyle/>
            <a:p>
              <a:endParaRPr lang="fr-FR"/>
            </a:p>
          </p:txBody>
        </p:sp>
        <p:sp>
          <p:nvSpPr>
            <p:cNvPr id="28" name="TextBox 28"/>
            <p:cNvSpPr txBox="1"/>
            <p:nvPr/>
          </p:nvSpPr>
          <p:spPr>
            <a:xfrm>
              <a:off x="177800" y="-28575"/>
              <a:ext cx="717267" cy="31740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29" name="Group 29"/>
          <p:cNvGrpSpPr/>
          <p:nvPr/>
        </p:nvGrpSpPr>
        <p:grpSpPr>
          <a:xfrm>
            <a:off x="11593799" y="4184360"/>
            <a:ext cx="2512046" cy="4477291"/>
            <a:chOff x="0" y="0"/>
            <a:chExt cx="661609" cy="1179204"/>
          </a:xfrm>
        </p:grpSpPr>
        <p:sp>
          <p:nvSpPr>
            <p:cNvPr id="30" name="Freeform 30"/>
            <p:cNvSpPr/>
            <p:nvPr/>
          </p:nvSpPr>
          <p:spPr>
            <a:xfrm>
              <a:off x="0" y="0"/>
              <a:ext cx="661609" cy="1179204"/>
            </a:xfrm>
            <a:custGeom>
              <a:avLst/>
              <a:gdLst/>
              <a:ahLst/>
              <a:cxnLst/>
              <a:rect l="l" t="t" r="r" b="b"/>
              <a:pathLst>
                <a:path w="661609" h="1179204">
                  <a:moveTo>
                    <a:pt x="0" y="0"/>
                  </a:moveTo>
                  <a:lnTo>
                    <a:pt x="661609" y="0"/>
                  </a:lnTo>
                  <a:lnTo>
                    <a:pt x="661609" y="1179204"/>
                  </a:lnTo>
                  <a:lnTo>
                    <a:pt x="0" y="1179204"/>
                  </a:lnTo>
                  <a:close/>
                </a:path>
              </a:pathLst>
            </a:custGeom>
            <a:solidFill>
              <a:srgbClr val="A96EA8"/>
            </a:solidFill>
            <a:ln cap="sq">
              <a:noFill/>
              <a:prstDash val="solid"/>
              <a:miter/>
            </a:ln>
          </p:spPr>
          <p:txBody>
            <a:bodyPr/>
            <a:lstStyle/>
            <a:p>
              <a:endParaRPr lang="fr-FR"/>
            </a:p>
          </p:txBody>
        </p:sp>
        <p:sp>
          <p:nvSpPr>
            <p:cNvPr id="31" name="TextBox 31"/>
            <p:cNvSpPr txBox="1"/>
            <p:nvPr/>
          </p:nvSpPr>
          <p:spPr>
            <a:xfrm>
              <a:off x="0" y="-28575"/>
              <a:ext cx="661609" cy="1207779"/>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32" name="Group 32"/>
          <p:cNvGrpSpPr/>
          <p:nvPr/>
        </p:nvGrpSpPr>
        <p:grpSpPr>
          <a:xfrm>
            <a:off x="14260144" y="3293803"/>
            <a:ext cx="2994695" cy="890557"/>
            <a:chOff x="0" y="0"/>
            <a:chExt cx="971267" cy="288834"/>
          </a:xfrm>
        </p:grpSpPr>
        <p:sp>
          <p:nvSpPr>
            <p:cNvPr id="33" name="Freeform 33"/>
            <p:cNvSpPr/>
            <p:nvPr/>
          </p:nvSpPr>
          <p:spPr>
            <a:xfrm>
              <a:off x="0" y="0"/>
              <a:ext cx="971267" cy="288834"/>
            </a:xfrm>
            <a:custGeom>
              <a:avLst/>
              <a:gdLst/>
              <a:ahLst/>
              <a:cxnLst/>
              <a:rect l="l" t="t" r="r" b="b"/>
              <a:pathLst>
                <a:path w="971267" h="288834">
                  <a:moveTo>
                    <a:pt x="0" y="0"/>
                  </a:moveTo>
                  <a:lnTo>
                    <a:pt x="768067" y="0"/>
                  </a:lnTo>
                  <a:lnTo>
                    <a:pt x="971267" y="144417"/>
                  </a:lnTo>
                  <a:lnTo>
                    <a:pt x="768067" y="288834"/>
                  </a:lnTo>
                  <a:lnTo>
                    <a:pt x="0" y="288834"/>
                  </a:lnTo>
                  <a:lnTo>
                    <a:pt x="203200" y="144417"/>
                  </a:lnTo>
                  <a:lnTo>
                    <a:pt x="0" y="0"/>
                  </a:lnTo>
                  <a:close/>
                </a:path>
              </a:pathLst>
            </a:custGeom>
            <a:solidFill>
              <a:srgbClr val="F57A98"/>
            </a:solidFill>
          </p:spPr>
          <p:txBody>
            <a:bodyPr/>
            <a:lstStyle/>
            <a:p>
              <a:endParaRPr lang="fr-FR"/>
            </a:p>
          </p:txBody>
        </p:sp>
        <p:sp>
          <p:nvSpPr>
            <p:cNvPr id="34" name="TextBox 34"/>
            <p:cNvSpPr txBox="1"/>
            <p:nvPr/>
          </p:nvSpPr>
          <p:spPr>
            <a:xfrm>
              <a:off x="177800" y="-28575"/>
              <a:ext cx="717267" cy="317409"/>
            </a:xfrm>
            <a:prstGeom prst="rect">
              <a:avLst/>
            </a:prstGeom>
          </p:spPr>
          <p:txBody>
            <a:bodyPr lIns="50800" tIns="50800" rIns="50800" bIns="50800" rtlCol="0" anchor="ctr"/>
            <a:lstStyle/>
            <a:p>
              <a:pPr algn="ctr">
                <a:lnSpc>
                  <a:spcPts val="2288"/>
                </a:lnSpc>
              </a:pPr>
              <a:endParaRPr/>
            </a:p>
          </p:txBody>
        </p:sp>
      </p:grpSp>
      <p:grpSp>
        <p:nvGrpSpPr>
          <p:cNvPr id="35" name="Group 35"/>
          <p:cNvGrpSpPr/>
          <p:nvPr/>
        </p:nvGrpSpPr>
        <p:grpSpPr>
          <a:xfrm>
            <a:off x="14260144" y="4184360"/>
            <a:ext cx="2384142" cy="4618976"/>
            <a:chOff x="0" y="0"/>
            <a:chExt cx="627922" cy="1216521"/>
          </a:xfrm>
        </p:grpSpPr>
        <p:sp>
          <p:nvSpPr>
            <p:cNvPr id="36" name="Freeform 36"/>
            <p:cNvSpPr/>
            <p:nvPr/>
          </p:nvSpPr>
          <p:spPr>
            <a:xfrm>
              <a:off x="0" y="0"/>
              <a:ext cx="627922" cy="1216521"/>
            </a:xfrm>
            <a:custGeom>
              <a:avLst/>
              <a:gdLst/>
              <a:ahLst/>
              <a:cxnLst/>
              <a:rect l="l" t="t" r="r" b="b"/>
              <a:pathLst>
                <a:path w="627922" h="1216521">
                  <a:moveTo>
                    <a:pt x="0" y="0"/>
                  </a:moveTo>
                  <a:lnTo>
                    <a:pt x="627922" y="0"/>
                  </a:lnTo>
                  <a:lnTo>
                    <a:pt x="627922" y="1216521"/>
                  </a:lnTo>
                  <a:lnTo>
                    <a:pt x="0" y="1216521"/>
                  </a:lnTo>
                  <a:close/>
                </a:path>
              </a:pathLst>
            </a:custGeom>
            <a:solidFill>
              <a:srgbClr val="DE6375"/>
            </a:solidFill>
          </p:spPr>
          <p:txBody>
            <a:bodyPr/>
            <a:lstStyle/>
            <a:p>
              <a:endParaRPr lang="fr-FR"/>
            </a:p>
          </p:txBody>
        </p:sp>
        <p:sp>
          <p:nvSpPr>
            <p:cNvPr id="37" name="TextBox 37"/>
            <p:cNvSpPr txBox="1"/>
            <p:nvPr/>
          </p:nvSpPr>
          <p:spPr>
            <a:xfrm>
              <a:off x="0" y="-28575"/>
              <a:ext cx="627922" cy="1245096"/>
            </a:xfrm>
            <a:prstGeom prst="rect">
              <a:avLst/>
            </a:prstGeom>
          </p:spPr>
          <p:txBody>
            <a:bodyPr lIns="50800" tIns="50800" rIns="50800" bIns="50800" rtlCol="0" anchor="ctr"/>
            <a:lstStyle/>
            <a:p>
              <a:pPr algn="ctr">
                <a:lnSpc>
                  <a:spcPts val="2288"/>
                </a:lnSpc>
              </a:pPr>
              <a:endParaRPr/>
            </a:p>
          </p:txBody>
        </p:sp>
      </p:grpSp>
      <p:grpSp>
        <p:nvGrpSpPr>
          <p:cNvPr id="38" name="Group 38"/>
          <p:cNvGrpSpPr/>
          <p:nvPr/>
        </p:nvGrpSpPr>
        <p:grpSpPr>
          <a:xfrm>
            <a:off x="928420" y="3293803"/>
            <a:ext cx="2994695" cy="836074"/>
            <a:chOff x="0" y="0"/>
            <a:chExt cx="971267" cy="271163"/>
          </a:xfrm>
        </p:grpSpPr>
        <p:sp>
          <p:nvSpPr>
            <p:cNvPr id="39" name="Freeform 39"/>
            <p:cNvSpPr/>
            <p:nvPr/>
          </p:nvSpPr>
          <p:spPr>
            <a:xfrm>
              <a:off x="0" y="0"/>
              <a:ext cx="971267" cy="271163"/>
            </a:xfrm>
            <a:custGeom>
              <a:avLst/>
              <a:gdLst/>
              <a:ahLst/>
              <a:cxnLst/>
              <a:rect l="l" t="t" r="r" b="b"/>
              <a:pathLst>
                <a:path w="971267" h="271163">
                  <a:moveTo>
                    <a:pt x="0" y="0"/>
                  </a:moveTo>
                  <a:lnTo>
                    <a:pt x="768067" y="0"/>
                  </a:lnTo>
                  <a:lnTo>
                    <a:pt x="971267" y="135582"/>
                  </a:lnTo>
                  <a:lnTo>
                    <a:pt x="768067" y="271163"/>
                  </a:lnTo>
                  <a:lnTo>
                    <a:pt x="0" y="271163"/>
                  </a:lnTo>
                  <a:lnTo>
                    <a:pt x="203200" y="135582"/>
                  </a:lnTo>
                  <a:lnTo>
                    <a:pt x="0" y="0"/>
                  </a:lnTo>
                  <a:close/>
                </a:path>
              </a:pathLst>
            </a:custGeom>
            <a:solidFill>
              <a:srgbClr val="F3B56D"/>
            </a:solidFill>
          </p:spPr>
          <p:txBody>
            <a:bodyPr/>
            <a:lstStyle/>
            <a:p>
              <a:endParaRPr lang="fr-FR"/>
            </a:p>
          </p:txBody>
        </p:sp>
        <p:sp>
          <p:nvSpPr>
            <p:cNvPr id="40" name="TextBox 40"/>
            <p:cNvSpPr txBox="1"/>
            <p:nvPr/>
          </p:nvSpPr>
          <p:spPr>
            <a:xfrm>
              <a:off x="177800" y="-28575"/>
              <a:ext cx="717267" cy="299738"/>
            </a:xfrm>
            <a:prstGeom prst="rect">
              <a:avLst/>
            </a:prstGeom>
          </p:spPr>
          <p:txBody>
            <a:bodyPr lIns="50800" tIns="50800" rIns="50800" bIns="50800" rtlCol="0" anchor="ctr"/>
            <a:lstStyle/>
            <a:p>
              <a:pPr algn="ctr">
                <a:lnSpc>
                  <a:spcPts val="2288"/>
                </a:lnSpc>
              </a:pPr>
              <a:endParaRPr/>
            </a:p>
          </p:txBody>
        </p:sp>
      </p:grpSp>
      <p:grpSp>
        <p:nvGrpSpPr>
          <p:cNvPr id="41" name="Group 41"/>
          <p:cNvGrpSpPr/>
          <p:nvPr/>
        </p:nvGrpSpPr>
        <p:grpSpPr>
          <a:xfrm>
            <a:off x="3594765" y="3293803"/>
            <a:ext cx="2994695" cy="836074"/>
            <a:chOff x="0" y="0"/>
            <a:chExt cx="971267" cy="271163"/>
          </a:xfrm>
        </p:grpSpPr>
        <p:sp>
          <p:nvSpPr>
            <p:cNvPr id="42" name="Freeform 42"/>
            <p:cNvSpPr/>
            <p:nvPr/>
          </p:nvSpPr>
          <p:spPr>
            <a:xfrm>
              <a:off x="0" y="0"/>
              <a:ext cx="971267" cy="271163"/>
            </a:xfrm>
            <a:custGeom>
              <a:avLst/>
              <a:gdLst/>
              <a:ahLst/>
              <a:cxnLst/>
              <a:rect l="l" t="t" r="r" b="b"/>
              <a:pathLst>
                <a:path w="971267" h="271163">
                  <a:moveTo>
                    <a:pt x="0" y="0"/>
                  </a:moveTo>
                  <a:lnTo>
                    <a:pt x="768067" y="0"/>
                  </a:lnTo>
                  <a:lnTo>
                    <a:pt x="971267" y="135582"/>
                  </a:lnTo>
                  <a:lnTo>
                    <a:pt x="768067" y="271163"/>
                  </a:lnTo>
                  <a:lnTo>
                    <a:pt x="0" y="271163"/>
                  </a:lnTo>
                  <a:lnTo>
                    <a:pt x="203200" y="135582"/>
                  </a:lnTo>
                  <a:lnTo>
                    <a:pt x="0" y="0"/>
                  </a:lnTo>
                  <a:close/>
                </a:path>
              </a:pathLst>
            </a:custGeom>
            <a:solidFill>
              <a:srgbClr val="1EC07B"/>
            </a:solidFill>
          </p:spPr>
          <p:txBody>
            <a:bodyPr/>
            <a:lstStyle/>
            <a:p>
              <a:endParaRPr lang="fr-FR"/>
            </a:p>
          </p:txBody>
        </p:sp>
        <p:sp>
          <p:nvSpPr>
            <p:cNvPr id="43" name="TextBox 43"/>
            <p:cNvSpPr txBox="1"/>
            <p:nvPr/>
          </p:nvSpPr>
          <p:spPr>
            <a:xfrm>
              <a:off x="177800" y="-28575"/>
              <a:ext cx="717267" cy="299738"/>
            </a:xfrm>
            <a:prstGeom prst="rect">
              <a:avLst/>
            </a:prstGeom>
          </p:spPr>
          <p:txBody>
            <a:bodyPr lIns="50800" tIns="50800" rIns="50800" bIns="50800" rtlCol="0" anchor="ctr"/>
            <a:lstStyle/>
            <a:p>
              <a:pPr algn="ctr">
                <a:lnSpc>
                  <a:spcPts val="2288"/>
                </a:lnSpc>
              </a:pPr>
              <a:endParaRPr/>
            </a:p>
          </p:txBody>
        </p:sp>
      </p:grpSp>
      <p:grpSp>
        <p:nvGrpSpPr>
          <p:cNvPr id="44" name="Group 44"/>
          <p:cNvGrpSpPr/>
          <p:nvPr/>
        </p:nvGrpSpPr>
        <p:grpSpPr>
          <a:xfrm>
            <a:off x="928420" y="4129877"/>
            <a:ext cx="2384142" cy="4531774"/>
            <a:chOff x="0" y="0"/>
            <a:chExt cx="627922" cy="1193554"/>
          </a:xfrm>
        </p:grpSpPr>
        <p:sp>
          <p:nvSpPr>
            <p:cNvPr id="45" name="Freeform 45"/>
            <p:cNvSpPr/>
            <p:nvPr/>
          </p:nvSpPr>
          <p:spPr>
            <a:xfrm>
              <a:off x="0" y="0"/>
              <a:ext cx="627922" cy="1193554"/>
            </a:xfrm>
            <a:custGeom>
              <a:avLst/>
              <a:gdLst/>
              <a:ahLst/>
              <a:cxnLst/>
              <a:rect l="l" t="t" r="r" b="b"/>
              <a:pathLst>
                <a:path w="627922" h="1193554">
                  <a:moveTo>
                    <a:pt x="0" y="0"/>
                  </a:moveTo>
                  <a:lnTo>
                    <a:pt x="627922" y="0"/>
                  </a:lnTo>
                  <a:lnTo>
                    <a:pt x="627922" y="1193554"/>
                  </a:lnTo>
                  <a:lnTo>
                    <a:pt x="0" y="1193554"/>
                  </a:lnTo>
                  <a:close/>
                </a:path>
              </a:pathLst>
            </a:custGeom>
            <a:solidFill>
              <a:srgbClr val="F2964F"/>
            </a:solidFill>
          </p:spPr>
          <p:txBody>
            <a:bodyPr/>
            <a:lstStyle/>
            <a:p>
              <a:endParaRPr lang="fr-FR"/>
            </a:p>
          </p:txBody>
        </p:sp>
        <p:sp>
          <p:nvSpPr>
            <p:cNvPr id="46" name="TextBox 46"/>
            <p:cNvSpPr txBox="1"/>
            <p:nvPr/>
          </p:nvSpPr>
          <p:spPr>
            <a:xfrm>
              <a:off x="0" y="-28575"/>
              <a:ext cx="627922" cy="1222129"/>
            </a:xfrm>
            <a:prstGeom prst="rect">
              <a:avLst/>
            </a:prstGeom>
          </p:spPr>
          <p:txBody>
            <a:bodyPr lIns="50800" tIns="50800" rIns="50800" bIns="50800" rtlCol="0" anchor="ctr"/>
            <a:lstStyle/>
            <a:p>
              <a:pPr algn="ctr">
                <a:lnSpc>
                  <a:spcPts val="2288"/>
                </a:lnSpc>
              </a:pPr>
              <a:endParaRPr/>
            </a:p>
          </p:txBody>
        </p:sp>
      </p:grpSp>
      <p:grpSp>
        <p:nvGrpSpPr>
          <p:cNvPr id="47" name="Group 47"/>
          <p:cNvGrpSpPr/>
          <p:nvPr/>
        </p:nvGrpSpPr>
        <p:grpSpPr>
          <a:xfrm>
            <a:off x="3594765" y="4129877"/>
            <a:ext cx="2384142" cy="4531774"/>
            <a:chOff x="0" y="0"/>
            <a:chExt cx="627922" cy="1193554"/>
          </a:xfrm>
        </p:grpSpPr>
        <p:sp>
          <p:nvSpPr>
            <p:cNvPr id="48" name="Freeform 48"/>
            <p:cNvSpPr/>
            <p:nvPr/>
          </p:nvSpPr>
          <p:spPr>
            <a:xfrm>
              <a:off x="0" y="0"/>
              <a:ext cx="627922" cy="1193554"/>
            </a:xfrm>
            <a:custGeom>
              <a:avLst/>
              <a:gdLst/>
              <a:ahLst/>
              <a:cxnLst/>
              <a:rect l="l" t="t" r="r" b="b"/>
              <a:pathLst>
                <a:path w="627922" h="1193554">
                  <a:moveTo>
                    <a:pt x="0" y="0"/>
                  </a:moveTo>
                  <a:lnTo>
                    <a:pt x="627922" y="0"/>
                  </a:lnTo>
                  <a:lnTo>
                    <a:pt x="627922" y="1193554"/>
                  </a:lnTo>
                  <a:lnTo>
                    <a:pt x="0" y="1193554"/>
                  </a:lnTo>
                  <a:close/>
                </a:path>
              </a:pathLst>
            </a:custGeom>
            <a:solidFill>
              <a:srgbClr val="28AB78"/>
            </a:solidFill>
          </p:spPr>
          <p:txBody>
            <a:bodyPr/>
            <a:lstStyle/>
            <a:p>
              <a:endParaRPr lang="fr-FR"/>
            </a:p>
          </p:txBody>
        </p:sp>
        <p:sp>
          <p:nvSpPr>
            <p:cNvPr id="49" name="TextBox 49"/>
            <p:cNvSpPr txBox="1"/>
            <p:nvPr/>
          </p:nvSpPr>
          <p:spPr>
            <a:xfrm>
              <a:off x="0" y="-28575"/>
              <a:ext cx="627922" cy="1222129"/>
            </a:xfrm>
            <a:prstGeom prst="rect">
              <a:avLst/>
            </a:prstGeom>
          </p:spPr>
          <p:txBody>
            <a:bodyPr lIns="50800" tIns="50800" rIns="50800" bIns="50800" rtlCol="0" anchor="ctr"/>
            <a:lstStyle/>
            <a:p>
              <a:pPr algn="ctr">
                <a:lnSpc>
                  <a:spcPts val="2288"/>
                </a:lnSpc>
              </a:pPr>
              <a:endParaRPr/>
            </a:p>
          </p:txBody>
        </p:sp>
      </p:grpSp>
      <p:grpSp>
        <p:nvGrpSpPr>
          <p:cNvPr id="50" name="Group 50"/>
          <p:cNvGrpSpPr/>
          <p:nvPr/>
        </p:nvGrpSpPr>
        <p:grpSpPr>
          <a:xfrm>
            <a:off x="6261110" y="3293803"/>
            <a:ext cx="2994695" cy="836074"/>
            <a:chOff x="0" y="0"/>
            <a:chExt cx="971267" cy="271163"/>
          </a:xfrm>
        </p:grpSpPr>
        <p:sp>
          <p:nvSpPr>
            <p:cNvPr id="51" name="Freeform 51"/>
            <p:cNvSpPr/>
            <p:nvPr/>
          </p:nvSpPr>
          <p:spPr>
            <a:xfrm>
              <a:off x="0" y="0"/>
              <a:ext cx="971267" cy="271163"/>
            </a:xfrm>
            <a:custGeom>
              <a:avLst/>
              <a:gdLst/>
              <a:ahLst/>
              <a:cxnLst/>
              <a:rect l="l" t="t" r="r" b="b"/>
              <a:pathLst>
                <a:path w="971267" h="271163">
                  <a:moveTo>
                    <a:pt x="0" y="0"/>
                  </a:moveTo>
                  <a:lnTo>
                    <a:pt x="768067" y="0"/>
                  </a:lnTo>
                  <a:lnTo>
                    <a:pt x="971267" y="135582"/>
                  </a:lnTo>
                  <a:lnTo>
                    <a:pt x="768067" y="271163"/>
                  </a:lnTo>
                  <a:lnTo>
                    <a:pt x="0" y="271163"/>
                  </a:lnTo>
                  <a:lnTo>
                    <a:pt x="203200" y="135582"/>
                  </a:lnTo>
                  <a:lnTo>
                    <a:pt x="0" y="0"/>
                  </a:lnTo>
                  <a:close/>
                </a:path>
              </a:pathLst>
            </a:custGeom>
            <a:solidFill>
              <a:srgbClr val="8BBDB2"/>
            </a:solidFill>
          </p:spPr>
          <p:txBody>
            <a:bodyPr/>
            <a:lstStyle/>
            <a:p>
              <a:endParaRPr lang="fr-FR"/>
            </a:p>
          </p:txBody>
        </p:sp>
        <p:sp>
          <p:nvSpPr>
            <p:cNvPr id="52" name="TextBox 52"/>
            <p:cNvSpPr txBox="1"/>
            <p:nvPr/>
          </p:nvSpPr>
          <p:spPr>
            <a:xfrm>
              <a:off x="177800" y="-28575"/>
              <a:ext cx="717267" cy="299738"/>
            </a:xfrm>
            <a:prstGeom prst="rect">
              <a:avLst/>
            </a:prstGeom>
          </p:spPr>
          <p:txBody>
            <a:bodyPr lIns="50800" tIns="50800" rIns="50800" bIns="50800" rtlCol="0" anchor="ctr"/>
            <a:lstStyle/>
            <a:p>
              <a:pPr algn="ctr">
                <a:lnSpc>
                  <a:spcPts val="2288"/>
                </a:lnSpc>
              </a:pPr>
              <a:endParaRPr/>
            </a:p>
          </p:txBody>
        </p:sp>
      </p:grpSp>
      <p:grpSp>
        <p:nvGrpSpPr>
          <p:cNvPr id="53" name="Group 53"/>
          <p:cNvGrpSpPr/>
          <p:nvPr/>
        </p:nvGrpSpPr>
        <p:grpSpPr>
          <a:xfrm>
            <a:off x="6264657" y="4129877"/>
            <a:ext cx="2380595" cy="4531774"/>
            <a:chOff x="0" y="0"/>
            <a:chExt cx="626988" cy="1193554"/>
          </a:xfrm>
        </p:grpSpPr>
        <p:sp>
          <p:nvSpPr>
            <p:cNvPr id="54" name="Freeform 54"/>
            <p:cNvSpPr/>
            <p:nvPr/>
          </p:nvSpPr>
          <p:spPr>
            <a:xfrm>
              <a:off x="0" y="0"/>
              <a:ext cx="626988" cy="1193554"/>
            </a:xfrm>
            <a:custGeom>
              <a:avLst/>
              <a:gdLst/>
              <a:ahLst/>
              <a:cxnLst/>
              <a:rect l="l" t="t" r="r" b="b"/>
              <a:pathLst>
                <a:path w="626988" h="1193554">
                  <a:moveTo>
                    <a:pt x="0" y="0"/>
                  </a:moveTo>
                  <a:lnTo>
                    <a:pt x="626988" y="0"/>
                  </a:lnTo>
                  <a:lnTo>
                    <a:pt x="626988" y="1193554"/>
                  </a:lnTo>
                  <a:lnTo>
                    <a:pt x="0" y="1193554"/>
                  </a:lnTo>
                  <a:close/>
                </a:path>
              </a:pathLst>
            </a:custGeom>
            <a:solidFill>
              <a:srgbClr val="60A18E"/>
            </a:solidFill>
          </p:spPr>
          <p:txBody>
            <a:bodyPr/>
            <a:lstStyle/>
            <a:p>
              <a:endParaRPr lang="fr-FR"/>
            </a:p>
          </p:txBody>
        </p:sp>
        <p:sp>
          <p:nvSpPr>
            <p:cNvPr id="55" name="TextBox 55"/>
            <p:cNvSpPr txBox="1"/>
            <p:nvPr/>
          </p:nvSpPr>
          <p:spPr>
            <a:xfrm>
              <a:off x="0" y="-28575"/>
              <a:ext cx="626988" cy="1222129"/>
            </a:xfrm>
            <a:prstGeom prst="rect">
              <a:avLst/>
            </a:prstGeom>
          </p:spPr>
          <p:txBody>
            <a:bodyPr lIns="50800" tIns="50800" rIns="50800" bIns="50800" rtlCol="0" anchor="ctr"/>
            <a:lstStyle/>
            <a:p>
              <a:pPr algn="ctr">
                <a:lnSpc>
                  <a:spcPts val="2288"/>
                </a:lnSpc>
              </a:pPr>
              <a:endParaRPr/>
            </a:p>
          </p:txBody>
        </p:sp>
      </p:grpSp>
      <p:grpSp>
        <p:nvGrpSpPr>
          <p:cNvPr id="56" name="Group 56"/>
          <p:cNvGrpSpPr/>
          <p:nvPr/>
        </p:nvGrpSpPr>
        <p:grpSpPr>
          <a:xfrm>
            <a:off x="8927454" y="3293803"/>
            <a:ext cx="2994695" cy="890557"/>
            <a:chOff x="0" y="0"/>
            <a:chExt cx="971267" cy="288834"/>
          </a:xfrm>
        </p:grpSpPr>
        <p:sp>
          <p:nvSpPr>
            <p:cNvPr id="57" name="Freeform 57"/>
            <p:cNvSpPr/>
            <p:nvPr/>
          </p:nvSpPr>
          <p:spPr>
            <a:xfrm>
              <a:off x="0" y="0"/>
              <a:ext cx="971267" cy="288834"/>
            </a:xfrm>
            <a:custGeom>
              <a:avLst/>
              <a:gdLst/>
              <a:ahLst/>
              <a:cxnLst/>
              <a:rect l="l" t="t" r="r" b="b"/>
              <a:pathLst>
                <a:path w="971267" h="288834">
                  <a:moveTo>
                    <a:pt x="0" y="0"/>
                  </a:moveTo>
                  <a:lnTo>
                    <a:pt x="768067" y="0"/>
                  </a:lnTo>
                  <a:lnTo>
                    <a:pt x="971267" y="144417"/>
                  </a:lnTo>
                  <a:lnTo>
                    <a:pt x="768067" y="288834"/>
                  </a:lnTo>
                  <a:lnTo>
                    <a:pt x="0" y="288834"/>
                  </a:lnTo>
                  <a:lnTo>
                    <a:pt x="203200" y="144417"/>
                  </a:lnTo>
                  <a:lnTo>
                    <a:pt x="0" y="0"/>
                  </a:lnTo>
                  <a:close/>
                </a:path>
              </a:pathLst>
            </a:custGeom>
            <a:solidFill>
              <a:srgbClr val="8992C2"/>
            </a:solidFill>
          </p:spPr>
          <p:txBody>
            <a:bodyPr/>
            <a:lstStyle/>
            <a:p>
              <a:endParaRPr lang="fr-FR"/>
            </a:p>
          </p:txBody>
        </p:sp>
        <p:sp>
          <p:nvSpPr>
            <p:cNvPr id="58" name="TextBox 58"/>
            <p:cNvSpPr txBox="1"/>
            <p:nvPr/>
          </p:nvSpPr>
          <p:spPr>
            <a:xfrm>
              <a:off x="177800" y="-28575"/>
              <a:ext cx="717267" cy="317409"/>
            </a:xfrm>
            <a:prstGeom prst="rect">
              <a:avLst/>
            </a:prstGeom>
          </p:spPr>
          <p:txBody>
            <a:bodyPr lIns="50800" tIns="50800" rIns="50800" bIns="50800" rtlCol="0" anchor="ctr"/>
            <a:lstStyle/>
            <a:p>
              <a:pPr algn="ctr">
                <a:lnSpc>
                  <a:spcPts val="2288"/>
                </a:lnSpc>
              </a:pPr>
              <a:r>
                <a:rPr lang="en-US" sz="1634">
                  <a:solidFill>
                    <a:srgbClr val="000000"/>
                  </a:solidFill>
                  <a:latin typeface="Barlow"/>
                  <a:ea typeface="Barlow"/>
                  <a:cs typeface="Barlow"/>
                  <a:sym typeface="Barlow"/>
                </a:rPr>
                <a:t>                     </a:t>
              </a:r>
            </a:p>
          </p:txBody>
        </p:sp>
      </p:grpSp>
      <p:grpSp>
        <p:nvGrpSpPr>
          <p:cNvPr id="59" name="Group 59"/>
          <p:cNvGrpSpPr/>
          <p:nvPr/>
        </p:nvGrpSpPr>
        <p:grpSpPr>
          <a:xfrm>
            <a:off x="8839512" y="4129877"/>
            <a:ext cx="2525134" cy="4531774"/>
            <a:chOff x="0" y="0"/>
            <a:chExt cx="665056" cy="1193554"/>
          </a:xfrm>
        </p:grpSpPr>
        <p:sp>
          <p:nvSpPr>
            <p:cNvPr id="60" name="Freeform 60"/>
            <p:cNvSpPr/>
            <p:nvPr/>
          </p:nvSpPr>
          <p:spPr>
            <a:xfrm>
              <a:off x="0" y="0"/>
              <a:ext cx="665056" cy="1193554"/>
            </a:xfrm>
            <a:custGeom>
              <a:avLst/>
              <a:gdLst/>
              <a:ahLst/>
              <a:cxnLst/>
              <a:rect l="l" t="t" r="r" b="b"/>
              <a:pathLst>
                <a:path w="665056" h="1193554">
                  <a:moveTo>
                    <a:pt x="0" y="0"/>
                  </a:moveTo>
                  <a:lnTo>
                    <a:pt x="665056" y="0"/>
                  </a:lnTo>
                  <a:lnTo>
                    <a:pt x="665056" y="1193554"/>
                  </a:lnTo>
                  <a:lnTo>
                    <a:pt x="0" y="1193554"/>
                  </a:lnTo>
                  <a:close/>
                </a:path>
              </a:pathLst>
            </a:custGeom>
            <a:solidFill>
              <a:srgbClr val="6F6EA9"/>
            </a:solidFill>
          </p:spPr>
          <p:txBody>
            <a:bodyPr/>
            <a:lstStyle/>
            <a:p>
              <a:endParaRPr lang="fr-FR"/>
            </a:p>
          </p:txBody>
        </p:sp>
        <p:sp>
          <p:nvSpPr>
            <p:cNvPr id="61" name="TextBox 61"/>
            <p:cNvSpPr txBox="1"/>
            <p:nvPr/>
          </p:nvSpPr>
          <p:spPr>
            <a:xfrm>
              <a:off x="0" y="-28575"/>
              <a:ext cx="665056" cy="1222129"/>
            </a:xfrm>
            <a:prstGeom prst="rect">
              <a:avLst/>
            </a:prstGeom>
          </p:spPr>
          <p:txBody>
            <a:bodyPr lIns="50800" tIns="50800" rIns="50800" bIns="50800" rtlCol="0" anchor="ctr"/>
            <a:lstStyle/>
            <a:p>
              <a:pPr algn="ctr">
                <a:lnSpc>
                  <a:spcPts val="2288"/>
                </a:lnSpc>
              </a:pPr>
              <a:endParaRPr/>
            </a:p>
          </p:txBody>
        </p:sp>
      </p:grpSp>
      <p:grpSp>
        <p:nvGrpSpPr>
          <p:cNvPr id="62" name="Group 62"/>
          <p:cNvGrpSpPr/>
          <p:nvPr/>
        </p:nvGrpSpPr>
        <p:grpSpPr>
          <a:xfrm>
            <a:off x="1156245" y="7915018"/>
            <a:ext cx="1798187" cy="179818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64F"/>
            </a:solidFill>
            <a:ln w="95250" cap="sq">
              <a:solidFill>
                <a:srgbClr val="FFFFFF"/>
              </a:solidFill>
              <a:prstDash val="solid"/>
              <a:miter/>
            </a:ln>
          </p:spPr>
          <p:txBody>
            <a:bodyPr/>
            <a:lstStyle/>
            <a:p>
              <a:endParaRPr lang="fr-FR"/>
            </a:p>
          </p:txBody>
        </p:sp>
        <p:sp>
          <p:nvSpPr>
            <p:cNvPr id="64" name="TextBox 64"/>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65" name="Group 65"/>
          <p:cNvGrpSpPr/>
          <p:nvPr/>
        </p:nvGrpSpPr>
        <p:grpSpPr>
          <a:xfrm>
            <a:off x="3790645" y="7912988"/>
            <a:ext cx="1798187" cy="179818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AB78"/>
            </a:solidFill>
            <a:ln w="95250" cap="sq">
              <a:solidFill>
                <a:srgbClr val="FFFFFF"/>
              </a:solidFill>
              <a:prstDash val="solid"/>
              <a:miter/>
            </a:ln>
          </p:spPr>
          <p:txBody>
            <a:bodyPr/>
            <a:lstStyle/>
            <a:p>
              <a:endParaRPr lang="fr-FR"/>
            </a:p>
          </p:txBody>
        </p:sp>
        <p:sp>
          <p:nvSpPr>
            <p:cNvPr id="67" name="TextBox 67"/>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sp>
        <p:nvSpPr>
          <p:cNvPr id="68" name="Freeform 68"/>
          <p:cNvSpPr/>
          <p:nvPr/>
        </p:nvSpPr>
        <p:spPr>
          <a:xfrm>
            <a:off x="1728028" y="8282746"/>
            <a:ext cx="784927" cy="757811"/>
          </a:xfrm>
          <a:custGeom>
            <a:avLst/>
            <a:gdLst/>
            <a:ahLst/>
            <a:cxnLst/>
            <a:rect l="l" t="t" r="r" b="b"/>
            <a:pathLst>
              <a:path w="784927" h="757811">
                <a:moveTo>
                  <a:pt x="0" y="0"/>
                </a:moveTo>
                <a:lnTo>
                  <a:pt x="784926" y="0"/>
                </a:lnTo>
                <a:lnTo>
                  <a:pt x="784926" y="757811"/>
                </a:lnTo>
                <a:lnTo>
                  <a:pt x="0" y="75781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fr-FR"/>
          </a:p>
        </p:txBody>
      </p:sp>
      <p:grpSp>
        <p:nvGrpSpPr>
          <p:cNvPr id="69" name="Group 69"/>
          <p:cNvGrpSpPr/>
          <p:nvPr/>
        </p:nvGrpSpPr>
        <p:grpSpPr>
          <a:xfrm>
            <a:off x="6554087" y="7981822"/>
            <a:ext cx="1798187" cy="1798187"/>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A18E"/>
            </a:solidFill>
            <a:ln w="95250" cap="sq">
              <a:solidFill>
                <a:srgbClr val="FFFFFF"/>
              </a:solidFill>
              <a:prstDash val="solid"/>
              <a:miter/>
            </a:ln>
          </p:spPr>
          <p:txBody>
            <a:bodyPr/>
            <a:lstStyle/>
            <a:p>
              <a:endParaRPr lang="fr-FR"/>
            </a:p>
          </p:txBody>
        </p:sp>
        <p:sp>
          <p:nvSpPr>
            <p:cNvPr id="71" name="TextBox 71"/>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72" name="Group 72"/>
          <p:cNvGrpSpPr/>
          <p:nvPr/>
        </p:nvGrpSpPr>
        <p:grpSpPr>
          <a:xfrm>
            <a:off x="9112346" y="8050893"/>
            <a:ext cx="1798187" cy="1798187"/>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6EA9"/>
            </a:solidFill>
            <a:ln w="95250" cap="sq">
              <a:solidFill>
                <a:srgbClr val="FFFFFF"/>
              </a:solidFill>
              <a:prstDash val="solid"/>
              <a:miter/>
            </a:ln>
          </p:spPr>
          <p:txBody>
            <a:bodyPr/>
            <a:lstStyle/>
            <a:p>
              <a:endParaRPr lang="fr-FR"/>
            </a:p>
          </p:txBody>
        </p:sp>
        <p:sp>
          <p:nvSpPr>
            <p:cNvPr id="74" name="TextBox 74"/>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sp>
        <p:nvSpPr>
          <p:cNvPr id="75" name="Freeform 75"/>
          <p:cNvSpPr/>
          <p:nvPr/>
        </p:nvSpPr>
        <p:spPr>
          <a:xfrm>
            <a:off x="9716575" y="8258701"/>
            <a:ext cx="805901" cy="805901"/>
          </a:xfrm>
          <a:custGeom>
            <a:avLst/>
            <a:gdLst/>
            <a:ahLst/>
            <a:cxnLst/>
            <a:rect l="l" t="t" r="r" b="b"/>
            <a:pathLst>
              <a:path w="805901" h="805901">
                <a:moveTo>
                  <a:pt x="0" y="0"/>
                </a:moveTo>
                <a:lnTo>
                  <a:pt x="805901" y="0"/>
                </a:lnTo>
                <a:lnTo>
                  <a:pt x="805901" y="805901"/>
                </a:lnTo>
                <a:lnTo>
                  <a:pt x="0" y="80590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grpSp>
        <p:nvGrpSpPr>
          <p:cNvPr id="76" name="Group 76"/>
          <p:cNvGrpSpPr/>
          <p:nvPr/>
        </p:nvGrpSpPr>
        <p:grpSpPr>
          <a:xfrm>
            <a:off x="11962723" y="8141463"/>
            <a:ext cx="1798187" cy="1798187"/>
            <a:chOff x="30244" y="-40633"/>
            <a:chExt cx="812800" cy="812800"/>
          </a:xfrm>
        </p:grpSpPr>
        <p:sp>
          <p:nvSpPr>
            <p:cNvPr id="77" name="Freeform 77"/>
            <p:cNvSpPr/>
            <p:nvPr/>
          </p:nvSpPr>
          <p:spPr>
            <a:xfrm>
              <a:off x="30244" y="-4063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6EA8"/>
            </a:solidFill>
            <a:ln w="95250" cap="sq">
              <a:solidFill>
                <a:srgbClr val="FFFFFF"/>
              </a:solidFill>
              <a:prstDash val="solid"/>
              <a:miter/>
            </a:ln>
          </p:spPr>
          <p:txBody>
            <a:bodyPr/>
            <a:lstStyle/>
            <a:p>
              <a:endParaRPr lang="fr-FR"/>
            </a:p>
          </p:txBody>
        </p:sp>
        <p:sp>
          <p:nvSpPr>
            <p:cNvPr id="78" name="TextBox 78"/>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grpSp>
        <p:nvGrpSpPr>
          <p:cNvPr id="79" name="Group 79"/>
          <p:cNvGrpSpPr/>
          <p:nvPr/>
        </p:nvGrpSpPr>
        <p:grpSpPr>
          <a:xfrm>
            <a:off x="14639264" y="8475110"/>
            <a:ext cx="1798187" cy="1798187"/>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6375"/>
            </a:solidFill>
            <a:ln w="95250" cap="sq">
              <a:solidFill>
                <a:srgbClr val="FFFFFF"/>
              </a:solidFill>
              <a:prstDash val="solid"/>
              <a:miter/>
            </a:ln>
          </p:spPr>
          <p:txBody>
            <a:bodyPr/>
            <a:lstStyle/>
            <a:p>
              <a:endParaRPr lang="fr-FR" dirty="0"/>
            </a:p>
          </p:txBody>
        </p:sp>
        <p:sp>
          <p:nvSpPr>
            <p:cNvPr id="81" name="TextBox 81"/>
            <p:cNvSpPr txBox="1"/>
            <p:nvPr/>
          </p:nvSpPr>
          <p:spPr>
            <a:xfrm>
              <a:off x="76200" y="47625"/>
              <a:ext cx="660400" cy="688975"/>
            </a:xfrm>
            <a:prstGeom prst="rect">
              <a:avLst/>
            </a:prstGeom>
          </p:spPr>
          <p:txBody>
            <a:bodyPr lIns="50800" tIns="50800" rIns="50800" bIns="50800" rtlCol="0" anchor="ctr"/>
            <a:lstStyle/>
            <a:p>
              <a:pPr marL="0" lvl="0" indent="0" algn="ctr">
                <a:lnSpc>
                  <a:spcPts val="2288"/>
                </a:lnSpc>
                <a:spcBef>
                  <a:spcPct val="0"/>
                </a:spcBef>
              </a:pPr>
              <a:endParaRPr/>
            </a:p>
          </p:txBody>
        </p:sp>
      </p:grpSp>
      <p:sp>
        <p:nvSpPr>
          <p:cNvPr id="82" name="Freeform 82"/>
          <p:cNvSpPr/>
          <p:nvPr/>
        </p:nvSpPr>
        <p:spPr>
          <a:xfrm>
            <a:off x="15222626" y="8638917"/>
            <a:ext cx="698394" cy="791994"/>
          </a:xfrm>
          <a:custGeom>
            <a:avLst/>
            <a:gdLst/>
            <a:ahLst/>
            <a:cxnLst/>
            <a:rect l="l" t="t" r="r" b="b"/>
            <a:pathLst>
              <a:path w="698394" h="791994">
                <a:moveTo>
                  <a:pt x="0" y="0"/>
                </a:moveTo>
                <a:lnTo>
                  <a:pt x="698395" y="0"/>
                </a:lnTo>
                <a:lnTo>
                  <a:pt x="698395" y="791994"/>
                </a:lnTo>
                <a:lnTo>
                  <a:pt x="0" y="79199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fr-FR"/>
          </a:p>
        </p:txBody>
      </p:sp>
      <p:sp>
        <p:nvSpPr>
          <p:cNvPr id="83" name="Freeform 83"/>
          <p:cNvSpPr/>
          <p:nvPr/>
        </p:nvSpPr>
        <p:spPr>
          <a:xfrm>
            <a:off x="7058388" y="8299160"/>
            <a:ext cx="789584" cy="724982"/>
          </a:xfrm>
          <a:custGeom>
            <a:avLst/>
            <a:gdLst/>
            <a:ahLst/>
            <a:cxnLst/>
            <a:rect l="l" t="t" r="r" b="b"/>
            <a:pathLst>
              <a:path w="789584" h="724982">
                <a:moveTo>
                  <a:pt x="0" y="0"/>
                </a:moveTo>
                <a:lnTo>
                  <a:pt x="789584" y="0"/>
                </a:lnTo>
                <a:lnTo>
                  <a:pt x="789584" y="724982"/>
                </a:lnTo>
                <a:lnTo>
                  <a:pt x="0" y="72498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
        <p:nvSpPr>
          <p:cNvPr id="84" name="Freeform 84"/>
          <p:cNvSpPr/>
          <p:nvPr/>
        </p:nvSpPr>
        <p:spPr>
          <a:xfrm>
            <a:off x="4398339" y="8243853"/>
            <a:ext cx="776994" cy="835596"/>
          </a:xfrm>
          <a:custGeom>
            <a:avLst/>
            <a:gdLst/>
            <a:ahLst/>
            <a:cxnLst/>
            <a:rect l="l" t="t" r="r" b="b"/>
            <a:pathLst>
              <a:path w="776994" h="835596">
                <a:moveTo>
                  <a:pt x="0" y="0"/>
                </a:moveTo>
                <a:lnTo>
                  <a:pt x="776994" y="0"/>
                </a:lnTo>
                <a:lnTo>
                  <a:pt x="776994" y="835596"/>
                </a:lnTo>
                <a:lnTo>
                  <a:pt x="0" y="83559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fr-FR"/>
          </a:p>
        </p:txBody>
      </p:sp>
      <p:sp>
        <p:nvSpPr>
          <p:cNvPr id="85" name="Freeform 85"/>
          <p:cNvSpPr/>
          <p:nvPr/>
        </p:nvSpPr>
        <p:spPr>
          <a:xfrm>
            <a:off x="12440083" y="8415829"/>
            <a:ext cx="792503" cy="792503"/>
          </a:xfrm>
          <a:custGeom>
            <a:avLst/>
            <a:gdLst/>
            <a:ahLst/>
            <a:cxnLst/>
            <a:rect l="l" t="t" r="r" b="b"/>
            <a:pathLst>
              <a:path w="792503" h="792503">
                <a:moveTo>
                  <a:pt x="0" y="0"/>
                </a:moveTo>
                <a:lnTo>
                  <a:pt x="792503" y="0"/>
                </a:lnTo>
                <a:lnTo>
                  <a:pt x="792503" y="792503"/>
                </a:lnTo>
                <a:lnTo>
                  <a:pt x="0" y="792503"/>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sp>
        <p:nvSpPr>
          <p:cNvPr id="86" name="TextBox 86"/>
          <p:cNvSpPr txBox="1"/>
          <p:nvPr/>
        </p:nvSpPr>
        <p:spPr>
          <a:xfrm>
            <a:off x="4910319" y="674428"/>
            <a:ext cx="8584283" cy="1076325"/>
          </a:xfrm>
          <a:prstGeom prst="rect">
            <a:avLst/>
          </a:prstGeom>
        </p:spPr>
        <p:txBody>
          <a:bodyPr lIns="0" tIns="0" rIns="0" bIns="0" rtlCol="0" anchor="t">
            <a:spAutoFit/>
          </a:bodyPr>
          <a:lstStyle/>
          <a:p>
            <a:pPr algn="ctr">
              <a:lnSpc>
                <a:spcPts val="7439"/>
              </a:lnSpc>
            </a:pPr>
            <a:r>
              <a:rPr lang="en-US" sz="6199" b="1" dirty="0">
                <a:solidFill>
                  <a:srgbClr val="139C25"/>
                </a:solidFill>
                <a:latin typeface="Calibri (MS) Bold"/>
                <a:ea typeface="Calibri (MS) Bold"/>
                <a:cs typeface="Calibri (MS) Bold"/>
                <a:sym typeface="Calibri (MS) Bold"/>
              </a:rPr>
              <a:t>Progression du </a:t>
            </a:r>
            <a:r>
              <a:rPr lang="en-US" sz="6199" b="1" dirty="0" err="1">
                <a:solidFill>
                  <a:srgbClr val="139C25"/>
                </a:solidFill>
                <a:latin typeface="Calibri (MS) Bold"/>
                <a:ea typeface="Calibri (MS) Bold"/>
                <a:cs typeface="Calibri (MS) Bold"/>
                <a:sym typeface="Calibri (MS) Bold"/>
              </a:rPr>
              <a:t>projet</a:t>
            </a:r>
            <a:endParaRPr lang="en-US" sz="6199" b="1" dirty="0">
              <a:solidFill>
                <a:srgbClr val="139C25"/>
              </a:solidFill>
              <a:latin typeface="Calibri (MS) Bold"/>
              <a:ea typeface="Calibri (MS) Bold"/>
              <a:cs typeface="Calibri (MS) Bold"/>
              <a:sym typeface="Calibri (MS) Bold"/>
            </a:endParaRPr>
          </a:p>
        </p:txBody>
      </p:sp>
      <p:sp>
        <p:nvSpPr>
          <p:cNvPr id="87" name="TextBox 87"/>
          <p:cNvSpPr txBox="1"/>
          <p:nvPr/>
        </p:nvSpPr>
        <p:spPr>
          <a:xfrm>
            <a:off x="11699808" y="4252865"/>
            <a:ext cx="2225175" cy="1485900"/>
          </a:xfrm>
          <a:prstGeom prst="rect">
            <a:avLst/>
          </a:prstGeom>
        </p:spPr>
        <p:txBody>
          <a:bodyPr lIns="0" tIns="0" rIns="0" bIns="0" rtlCol="0" anchor="t">
            <a:spAutoFit/>
          </a:bodyPr>
          <a:lstStyle/>
          <a:p>
            <a:pPr algn="l">
              <a:lnSpc>
                <a:spcPts val="2879"/>
              </a:lnSpc>
            </a:pPr>
            <a:r>
              <a:rPr lang="en-US" sz="2400" b="1" dirty="0">
                <a:solidFill>
                  <a:srgbClr val="FFFFFF"/>
                </a:solidFill>
                <a:latin typeface="Calibri (MS) Bold"/>
                <a:ea typeface="Calibri (MS) Bold"/>
                <a:cs typeface="Calibri (MS) Bold"/>
                <a:sym typeface="Calibri (MS) Bold"/>
              </a:rPr>
              <a:t>Creation du forum d’ </a:t>
            </a:r>
            <a:r>
              <a:rPr lang="en-US" sz="2400" b="1" dirty="0" err="1">
                <a:solidFill>
                  <a:srgbClr val="FFFFFF"/>
                </a:solidFill>
                <a:latin typeface="Calibri (MS) Bold"/>
                <a:ea typeface="Calibri (MS) Bold"/>
                <a:cs typeface="Calibri (MS) Bold"/>
                <a:sym typeface="Calibri (MS) Bold"/>
              </a:rPr>
              <a:t>échange</a:t>
            </a:r>
            <a:endParaRPr lang="en-US" sz="2400" b="1" dirty="0">
              <a:solidFill>
                <a:srgbClr val="FFFFFF"/>
              </a:solidFill>
              <a:latin typeface="Calibri (MS) Bold"/>
              <a:ea typeface="Calibri (MS) Bold"/>
              <a:cs typeface="Calibri (MS) Bold"/>
              <a:sym typeface="Calibri (MS) Bold"/>
            </a:endParaRPr>
          </a:p>
          <a:p>
            <a:pPr algn="l">
              <a:lnSpc>
                <a:spcPts val="2879"/>
              </a:lnSpc>
            </a:pPr>
            <a:r>
              <a:rPr lang="en-US" sz="2400" b="1" dirty="0">
                <a:solidFill>
                  <a:srgbClr val="FFFFFF"/>
                </a:solidFill>
                <a:latin typeface="Calibri (MS) Bold"/>
                <a:ea typeface="Calibri (MS) Bold"/>
                <a:cs typeface="Calibri (MS) Bold"/>
                <a:sym typeface="Calibri (MS) Bold"/>
              </a:rPr>
              <a:t>(+ 30 </a:t>
            </a:r>
            <a:r>
              <a:rPr lang="en-US" sz="2400" b="1" dirty="0" err="1">
                <a:solidFill>
                  <a:srgbClr val="FFFFFF"/>
                </a:solidFill>
                <a:latin typeface="Calibri (MS) Bold"/>
                <a:ea typeface="Calibri (MS) Bold"/>
                <a:cs typeface="Calibri (MS) Bold"/>
                <a:sym typeface="Calibri (MS) Bold"/>
              </a:rPr>
              <a:t>membres</a:t>
            </a:r>
            <a:r>
              <a:rPr lang="en-US" sz="2400" b="1" dirty="0">
                <a:solidFill>
                  <a:srgbClr val="FFFFFF"/>
                </a:solidFill>
                <a:latin typeface="Calibri (MS) Bold"/>
                <a:ea typeface="Calibri (MS) Bold"/>
                <a:cs typeface="Calibri (MS) Bold"/>
                <a:sym typeface="Calibri (MS) Bold"/>
              </a:rPr>
              <a:t>)  </a:t>
            </a:r>
          </a:p>
          <a:p>
            <a:pPr marL="0" lvl="0" indent="0" algn="l">
              <a:lnSpc>
                <a:spcPts val="2879"/>
              </a:lnSpc>
              <a:spcBef>
                <a:spcPct val="0"/>
              </a:spcBef>
            </a:pPr>
            <a:r>
              <a:rPr lang="en-US" sz="2400" b="1" dirty="0">
                <a:solidFill>
                  <a:srgbClr val="FFFFFF"/>
                </a:solidFill>
                <a:latin typeface="Calibri (MS) Bold"/>
                <a:ea typeface="Calibri (MS) Bold"/>
                <a:cs typeface="Calibri (MS) Bold"/>
                <a:sym typeface="Calibri (MS) Bold"/>
              </a:rPr>
              <a:t> </a:t>
            </a:r>
          </a:p>
        </p:txBody>
      </p:sp>
      <p:sp>
        <p:nvSpPr>
          <p:cNvPr id="88" name="TextBox 88"/>
          <p:cNvSpPr txBox="1"/>
          <p:nvPr/>
        </p:nvSpPr>
        <p:spPr>
          <a:xfrm>
            <a:off x="11723746" y="5850423"/>
            <a:ext cx="2225175" cy="2308965"/>
          </a:xfrm>
          <a:prstGeom prst="rect">
            <a:avLst/>
          </a:prstGeom>
          <a:ln>
            <a:solidFill>
              <a:schemeClr val="accent5"/>
            </a:solidFill>
          </a:ln>
        </p:spPr>
        <p:txBody>
          <a:bodyPr lIns="0" tIns="0" rIns="0" bIns="0" rtlCol="0" anchor="t">
            <a:spAutoFit/>
          </a:bodyPr>
          <a:lstStyle/>
          <a:p>
            <a:pPr marL="0" lvl="0" indent="0" algn="l">
              <a:lnSpc>
                <a:spcPts val="2618"/>
              </a:lnSpc>
              <a:spcBef>
                <a:spcPct val="0"/>
              </a:spcBef>
            </a:pPr>
            <a:r>
              <a:rPr lang="en-US" sz="2000" dirty="0" err="1">
                <a:latin typeface="Arial" panose="020B0604020202020204" pitchFamily="34" charset="0"/>
                <a:ea typeface="Poppins"/>
                <a:cs typeface="Arial" panose="020B0604020202020204" pitchFamily="34" charset="0"/>
                <a:sym typeface="Poppins"/>
              </a:rPr>
              <a:t>Défis</a:t>
            </a:r>
            <a:r>
              <a:rPr lang="en-US" sz="2000" dirty="0">
                <a:latin typeface="Arial" panose="020B0604020202020204" pitchFamily="34" charset="0"/>
                <a:ea typeface="Poppins"/>
                <a:cs typeface="Arial" panose="020B0604020202020204" pitchFamily="34" charset="0"/>
                <a:sym typeface="Poppins"/>
              </a:rPr>
              <a:t> </a:t>
            </a:r>
            <a:r>
              <a:rPr lang="en-US" sz="2000" dirty="0" err="1">
                <a:latin typeface="Arial" panose="020B0604020202020204" pitchFamily="34" charset="0"/>
                <a:ea typeface="Poppins"/>
                <a:cs typeface="Arial" panose="020B0604020202020204" pitchFamily="34" charset="0"/>
                <a:sym typeface="Poppins"/>
              </a:rPr>
              <a:t>liés</a:t>
            </a:r>
            <a:r>
              <a:rPr lang="en-US" sz="2000" dirty="0">
                <a:latin typeface="Arial" panose="020B0604020202020204" pitchFamily="34" charset="0"/>
                <a:ea typeface="Poppins"/>
                <a:cs typeface="Arial" panose="020B0604020202020204" pitchFamily="34" charset="0"/>
                <a:sym typeface="Poppins"/>
              </a:rPr>
              <a:t> au </a:t>
            </a:r>
            <a:r>
              <a:rPr lang="en-US" sz="2000" dirty="0" err="1">
                <a:latin typeface="Arial" panose="020B0604020202020204" pitchFamily="34" charset="0"/>
                <a:ea typeface="Poppins"/>
                <a:cs typeface="Arial" panose="020B0604020202020204" pitchFamily="34" charset="0"/>
                <a:sym typeface="Poppins"/>
              </a:rPr>
              <a:t>maintien</a:t>
            </a:r>
            <a:r>
              <a:rPr lang="en-US" sz="2000" dirty="0">
                <a:latin typeface="Arial" panose="020B0604020202020204" pitchFamily="34" charset="0"/>
                <a:ea typeface="Poppins"/>
                <a:cs typeface="Arial" panose="020B0604020202020204" pitchFamily="34" charset="0"/>
                <a:sym typeface="Poppins"/>
              </a:rPr>
              <a:t> de la motivation du </a:t>
            </a:r>
            <a:r>
              <a:rPr lang="en-US" sz="2000" dirty="0" err="1">
                <a:latin typeface="Arial" panose="020B0604020202020204" pitchFamily="34" charset="0"/>
                <a:ea typeface="Poppins"/>
                <a:cs typeface="Arial" panose="020B0604020202020204" pitchFamily="34" charset="0"/>
                <a:sym typeface="Poppins"/>
              </a:rPr>
              <a:t>groupe</a:t>
            </a:r>
            <a:r>
              <a:rPr lang="en-US" sz="2000" dirty="0">
                <a:latin typeface="Arial" panose="020B0604020202020204" pitchFamily="34" charset="0"/>
                <a:ea typeface="Poppins"/>
                <a:cs typeface="Arial" panose="020B0604020202020204" pitchFamily="34" charset="0"/>
                <a:sym typeface="Poppins"/>
              </a:rPr>
              <a:t> et à </a:t>
            </a:r>
            <a:r>
              <a:rPr lang="en-US" sz="2000" dirty="0" err="1">
                <a:latin typeface="Arial" panose="020B0604020202020204" pitchFamily="34" charset="0"/>
                <a:ea typeface="Poppins"/>
                <a:cs typeface="Arial" panose="020B0604020202020204" pitchFamily="34" charset="0"/>
                <a:sym typeface="Poppins"/>
              </a:rPr>
              <a:t>l'incitation</a:t>
            </a:r>
            <a:r>
              <a:rPr lang="en-US" sz="2000" dirty="0">
                <a:latin typeface="Arial" panose="020B0604020202020204" pitchFamily="34" charset="0"/>
                <a:ea typeface="Poppins"/>
                <a:cs typeface="Arial" panose="020B0604020202020204" pitchFamily="34" charset="0"/>
                <a:sym typeface="Poppins"/>
              </a:rPr>
              <a:t> à </a:t>
            </a:r>
            <a:r>
              <a:rPr lang="en-US" sz="2000" dirty="0" err="1">
                <a:latin typeface="Arial" panose="020B0604020202020204" pitchFamily="34" charset="0"/>
                <a:ea typeface="Poppins"/>
                <a:cs typeface="Arial" panose="020B0604020202020204" pitchFamily="34" charset="0"/>
                <a:sym typeface="Poppins"/>
              </a:rPr>
              <a:t>l'implication</a:t>
            </a:r>
            <a:r>
              <a:rPr lang="en-US" sz="2000" dirty="0">
                <a:latin typeface="Arial" panose="020B0604020202020204" pitchFamily="34" charset="0"/>
                <a:ea typeface="Poppins"/>
                <a:cs typeface="Arial" panose="020B0604020202020204" pitchFamily="34" charset="0"/>
                <a:sym typeface="Poppins"/>
              </a:rPr>
              <a:t> de tout le monde</a:t>
            </a:r>
          </a:p>
        </p:txBody>
      </p:sp>
      <p:sp>
        <p:nvSpPr>
          <p:cNvPr id="89" name="TextBox 89"/>
          <p:cNvSpPr txBox="1"/>
          <p:nvPr/>
        </p:nvSpPr>
        <p:spPr>
          <a:xfrm>
            <a:off x="1121544" y="4334643"/>
            <a:ext cx="2041024" cy="762000"/>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FFFFF"/>
                </a:solidFill>
                <a:latin typeface="Calibri (MS) Bold"/>
                <a:ea typeface="Calibri (MS) Bold"/>
                <a:cs typeface="Calibri (MS) Bold"/>
                <a:sym typeface="Calibri (MS) Bold"/>
              </a:rPr>
              <a:t>Precision de la vision du </a:t>
            </a:r>
            <a:r>
              <a:rPr lang="en-US" sz="2400" b="1" dirty="0" err="1">
                <a:solidFill>
                  <a:srgbClr val="FFFFFF"/>
                </a:solidFill>
                <a:latin typeface="Calibri (MS) Bold"/>
                <a:ea typeface="Calibri (MS) Bold"/>
                <a:cs typeface="Calibri (MS) Bold"/>
                <a:sym typeface="Calibri (MS) Bold"/>
              </a:rPr>
              <a:t>projet</a:t>
            </a:r>
            <a:endParaRPr lang="en-US" sz="2400" b="1" dirty="0">
              <a:solidFill>
                <a:srgbClr val="FFFFFF"/>
              </a:solidFill>
              <a:latin typeface="Calibri (MS) Bold"/>
              <a:ea typeface="Calibri (MS) Bold"/>
              <a:cs typeface="Calibri (MS) Bold"/>
              <a:sym typeface="Calibri (MS) Bold"/>
            </a:endParaRPr>
          </a:p>
        </p:txBody>
      </p:sp>
      <p:sp>
        <p:nvSpPr>
          <p:cNvPr id="90" name="TextBox 90"/>
          <p:cNvSpPr txBox="1"/>
          <p:nvPr/>
        </p:nvSpPr>
        <p:spPr>
          <a:xfrm>
            <a:off x="1971262" y="3644102"/>
            <a:ext cx="909011"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1</a:t>
            </a:r>
          </a:p>
        </p:txBody>
      </p:sp>
      <p:sp>
        <p:nvSpPr>
          <p:cNvPr id="91" name="TextBox 91"/>
          <p:cNvSpPr txBox="1"/>
          <p:nvPr/>
        </p:nvSpPr>
        <p:spPr>
          <a:xfrm>
            <a:off x="4637607" y="3644102"/>
            <a:ext cx="909011"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2</a:t>
            </a:r>
          </a:p>
        </p:txBody>
      </p:sp>
      <p:sp>
        <p:nvSpPr>
          <p:cNvPr id="92" name="TextBox 92"/>
          <p:cNvSpPr txBox="1"/>
          <p:nvPr/>
        </p:nvSpPr>
        <p:spPr>
          <a:xfrm>
            <a:off x="3587837" y="4328640"/>
            <a:ext cx="2281773" cy="1485900"/>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FFFFF"/>
                </a:solidFill>
                <a:latin typeface="Calibri (MS) Bold"/>
                <a:ea typeface="Calibri (MS) Bold"/>
                <a:cs typeface="Calibri (MS) Bold"/>
                <a:sym typeface="Calibri (MS) Bold"/>
              </a:rPr>
              <a:t>Elaboration de la </a:t>
            </a:r>
            <a:r>
              <a:rPr lang="en-US" sz="2400" b="1" dirty="0" err="1">
                <a:solidFill>
                  <a:srgbClr val="FFFFFF"/>
                </a:solidFill>
                <a:latin typeface="Calibri (MS) Bold"/>
                <a:ea typeface="Calibri (MS) Bold"/>
                <a:cs typeface="Calibri (MS) Bold"/>
                <a:sym typeface="Calibri (MS) Bold"/>
              </a:rPr>
              <a:t>feuille</a:t>
            </a:r>
            <a:r>
              <a:rPr lang="en-US" sz="2400" b="1" dirty="0">
                <a:solidFill>
                  <a:srgbClr val="FFFFFF"/>
                </a:solidFill>
                <a:latin typeface="Calibri (MS) Bold"/>
                <a:ea typeface="Calibri (MS) Bold"/>
                <a:cs typeface="Calibri (MS) Bold"/>
                <a:sym typeface="Calibri (MS) Bold"/>
              </a:rPr>
              <a:t> de route et de la </a:t>
            </a:r>
            <a:r>
              <a:rPr lang="en-US" sz="2400" b="1" dirty="0" err="1">
                <a:solidFill>
                  <a:srgbClr val="FFFFFF"/>
                </a:solidFill>
                <a:latin typeface="Calibri (MS) Bold"/>
                <a:ea typeface="Calibri (MS) Bold"/>
                <a:cs typeface="Calibri (MS) Bold"/>
                <a:sym typeface="Calibri (MS) Bold"/>
              </a:rPr>
              <a:t>stratégie</a:t>
            </a:r>
            <a:r>
              <a:rPr lang="en-US" sz="2400" b="1" dirty="0">
                <a:solidFill>
                  <a:srgbClr val="FFFFFF"/>
                </a:solidFill>
                <a:latin typeface="Calibri (MS) Bold"/>
                <a:ea typeface="Calibri (MS) Bold"/>
                <a:cs typeface="Calibri (MS) Bold"/>
                <a:sym typeface="Calibri (MS) Bold"/>
              </a:rPr>
              <a:t> de communication</a:t>
            </a:r>
          </a:p>
        </p:txBody>
      </p:sp>
      <p:sp>
        <p:nvSpPr>
          <p:cNvPr id="93" name="TextBox 93"/>
          <p:cNvSpPr txBox="1"/>
          <p:nvPr/>
        </p:nvSpPr>
        <p:spPr>
          <a:xfrm>
            <a:off x="1139213" y="6083733"/>
            <a:ext cx="1946910" cy="897040"/>
          </a:xfrm>
          <a:prstGeom prst="rect">
            <a:avLst/>
          </a:prstGeom>
          <a:ln>
            <a:solidFill>
              <a:srgbClr val="00B050"/>
            </a:solidFill>
          </a:ln>
        </p:spPr>
        <p:txBody>
          <a:bodyPr wrap="square" lIns="0" tIns="0" rIns="0" bIns="0" rtlCol="0" anchor="t">
            <a:spAutoFit/>
          </a:bodyPr>
          <a:lstStyle/>
          <a:p>
            <a:pPr marL="0" lvl="0" indent="0" algn="l">
              <a:lnSpc>
                <a:spcPts val="2429"/>
              </a:lnSpc>
              <a:spcBef>
                <a:spcPct val="0"/>
              </a:spcBef>
            </a:pPr>
            <a:r>
              <a:rPr lang="en-US" dirty="0" err="1">
                <a:latin typeface="Arial" panose="020B0604020202020204" pitchFamily="34" charset="0"/>
                <a:ea typeface="Poppins"/>
                <a:cs typeface="Arial" panose="020B0604020202020204" pitchFamily="34" charset="0"/>
                <a:sym typeface="Poppins"/>
              </a:rPr>
              <a:t>Redéfinition</a:t>
            </a:r>
            <a:r>
              <a:rPr lang="en-US" dirty="0">
                <a:latin typeface="Arial" panose="020B0604020202020204" pitchFamily="34" charset="0"/>
                <a:ea typeface="Poppins"/>
                <a:cs typeface="Arial" panose="020B0604020202020204" pitchFamily="34" charset="0"/>
                <a:sym typeface="Poppins"/>
              </a:rPr>
              <a:t> des </a:t>
            </a:r>
            <a:r>
              <a:rPr lang="en-US" dirty="0" err="1">
                <a:latin typeface="Arial" panose="020B0604020202020204" pitchFamily="34" charset="0"/>
                <a:ea typeface="Poppins"/>
                <a:cs typeface="Arial" panose="020B0604020202020204" pitchFamily="34" charset="0"/>
                <a:sym typeface="Poppins"/>
              </a:rPr>
              <a:t>objectifs</a:t>
            </a:r>
            <a:r>
              <a:rPr lang="en-US" dirty="0">
                <a:latin typeface="Arial" panose="020B0604020202020204" pitchFamily="34" charset="0"/>
                <a:ea typeface="Poppins"/>
                <a:cs typeface="Arial" panose="020B0604020202020204" pitchFamily="34" charset="0"/>
                <a:sym typeface="Poppins"/>
              </a:rPr>
              <a:t> et des </a:t>
            </a:r>
            <a:r>
              <a:rPr lang="en-US" dirty="0" err="1">
                <a:latin typeface="Arial" panose="020B0604020202020204" pitchFamily="34" charset="0"/>
                <a:ea typeface="Poppins"/>
                <a:cs typeface="Arial" panose="020B0604020202020204" pitchFamily="34" charset="0"/>
                <a:sym typeface="Poppins"/>
              </a:rPr>
              <a:t>livrables</a:t>
            </a:r>
            <a:r>
              <a:rPr lang="en-US" dirty="0">
                <a:latin typeface="Arial" panose="020B0604020202020204" pitchFamily="34" charset="0"/>
                <a:ea typeface="Poppins"/>
                <a:cs typeface="Arial" panose="020B0604020202020204" pitchFamily="34" charset="0"/>
                <a:sym typeface="Poppins"/>
              </a:rPr>
              <a:t> </a:t>
            </a:r>
          </a:p>
        </p:txBody>
      </p:sp>
      <p:sp>
        <p:nvSpPr>
          <p:cNvPr id="94" name="TextBox 94"/>
          <p:cNvSpPr txBox="1"/>
          <p:nvPr/>
        </p:nvSpPr>
        <p:spPr>
          <a:xfrm>
            <a:off x="3694532" y="6053090"/>
            <a:ext cx="1991397" cy="1674754"/>
          </a:xfrm>
          <a:prstGeom prst="rect">
            <a:avLst/>
          </a:prstGeom>
          <a:ln>
            <a:solidFill>
              <a:schemeClr val="accent6"/>
            </a:solidFill>
          </a:ln>
        </p:spPr>
        <p:txBody>
          <a:bodyPr lIns="0" tIns="0" rIns="0" bIns="0" rtlCol="0" anchor="t">
            <a:spAutoFit/>
          </a:bodyPr>
          <a:lstStyle/>
          <a:p>
            <a:pPr marL="0" lvl="0" indent="0" algn="l">
              <a:lnSpc>
                <a:spcPts val="2239"/>
              </a:lnSpc>
              <a:spcBef>
                <a:spcPct val="0"/>
              </a:spcBef>
            </a:pPr>
            <a:r>
              <a:rPr lang="en-US" dirty="0" err="1">
                <a:latin typeface="Arial" panose="020B0604020202020204" pitchFamily="34" charset="0"/>
                <a:ea typeface="Poppins"/>
                <a:cs typeface="Arial" panose="020B0604020202020204" pitchFamily="34" charset="0"/>
                <a:sym typeface="Poppins"/>
              </a:rPr>
              <a:t>Défis</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d’aligner</a:t>
            </a:r>
            <a:r>
              <a:rPr lang="en-US" dirty="0">
                <a:latin typeface="Arial" panose="020B0604020202020204" pitchFamily="34" charset="0"/>
                <a:ea typeface="Poppins"/>
                <a:cs typeface="Arial" panose="020B0604020202020204" pitchFamily="34" charset="0"/>
                <a:sym typeface="Poppins"/>
              </a:rPr>
              <a:t> le </a:t>
            </a:r>
            <a:r>
              <a:rPr lang="en-US" dirty="0" err="1">
                <a:latin typeface="Arial" panose="020B0604020202020204" pitchFamily="34" charset="0"/>
                <a:ea typeface="Poppins"/>
                <a:cs typeface="Arial" panose="020B0604020202020204" pitchFamily="34" charset="0"/>
                <a:sym typeface="Poppins"/>
              </a:rPr>
              <a:t>calendrier</a:t>
            </a:r>
            <a:r>
              <a:rPr lang="en-US" dirty="0">
                <a:latin typeface="Arial" panose="020B0604020202020204" pitchFamily="34" charset="0"/>
                <a:ea typeface="Poppins"/>
                <a:cs typeface="Arial" panose="020B0604020202020204" pitchFamily="34" charset="0"/>
                <a:sym typeface="Poppins"/>
              </a:rPr>
              <a:t> des </a:t>
            </a:r>
            <a:r>
              <a:rPr lang="en-US" dirty="0" err="1">
                <a:latin typeface="Arial" panose="020B0604020202020204" pitchFamily="34" charset="0"/>
                <a:ea typeface="Poppins"/>
                <a:cs typeface="Arial" panose="020B0604020202020204" pitchFamily="34" charset="0"/>
                <a:sym typeface="Poppins"/>
              </a:rPr>
              <a:t>activités</a:t>
            </a:r>
            <a:r>
              <a:rPr lang="en-US" dirty="0">
                <a:latin typeface="Arial" panose="020B0604020202020204" pitchFamily="34" charset="0"/>
                <a:ea typeface="Poppins"/>
                <a:cs typeface="Arial" panose="020B0604020202020204" pitchFamily="34" charset="0"/>
                <a:sym typeface="Poppins"/>
              </a:rPr>
              <a:t> </a:t>
            </a:r>
            <a:r>
              <a:rPr lang="en-US" sz="2000" dirty="0">
                <a:latin typeface="Arial" panose="020B0604020202020204" pitchFamily="34" charset="0"/>
                <a:ea typeface="Arial"/>
                <a:cs typeface="Arial" panose="020B0604020202020204" pitchFamily="34" charset="0"/>
                <a:sym typeface="Arial"/>
              </a:rPr>
              <a:t>à</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celui</a:t>
            </a:r>
            <a:r>
              <a:rPr lang="en-US" dirty="0">
                <a:latin typeface="Arial" panose="020B0604020202020204" pitchFamily="34" charset="0"/>
                <a:ea typeface="Poppins"/>
                <a:cs typeface="Arial" panose="020B0604020202020204" pitchFamily="34" charset="0"/>
                <a:sym typeface="Poppins"/>
              </a:rPr>
              <a:t> de </a:t>
            </a:r>
            <a:r>
              <a:rPr lang="en-US" dirty="0" err="1">
                <a:latin typeface="Arial" panose="020B0604020202020204" pitchFamily="34" charset="0"/>
                <a:ea typeface="Poppins"/>
                <a:cs typeface="Arial" panose="020B0604020202020204" pitchFamily="34" charset="0"/>
                <a:sym typeface="Poppins"/>
              </a:rPr>
              <a:t>l’Université</a:t>
            </a:r>
            <a:r>
              <a:rPr lang="en-US" dirty="0">
                <a:latin typeface="Arial" panose="020B0604020202020204" pitchFamily="34" charset="0"/>
                <a:ea typeface="Poppins"/>
                <a:cs typeface="Arial" panose="020B0604020202020204" pitchFamily="34" charset="0"/>
                <a:sym typeface="Poppins"/>
              </a:rPr>
              <a:t> du au retard de </a:t>
            </a:r>
            <a:r>
              <a:rPr lang="en-US" dirty="0" err="1">
                <a:latin typeface="Arial" panose="020B0604020202020204" pitchFamily="34" charset="0"/>
                <a:ea typeface="Poppins"/>
                <a:cs typeface="Arial" panose="020B0604020202020204" pitchFamily="34" charset="0"/>
                <a:sym typeface="Poppins"/>
              </a:rPr>
              <a:t>démarrage</a:t>
            </a:r>
            <a:endParaRPr lang="en-US" dirty="0">
              <a:latin typeface="Arial" panose="020B0604020202020204" pitchFamily="34" charset="0"/>
              <a:ea typeface="Poppins"/>
              <a:cs typeface="Arial" panose="020B0604020202020204" pitchFamily="34" charset="0"/>
              <a:sym typeface="Poppins"/>
            </a:endParaRPr>
          </a:p>
        </p:txBody>
      </p:sp>
      <p:sp>
        <p:nvSpPr>
          <p:cNvPr id="95" name="TextBox 95"/>
          <p:cNvSpPr txBox="1"/>
          <p:nvPr/>
        </p:nvSpPr>
        <p:spPr>
          <a:xfrm>
            <a:off x="6329441" y="4377324"/>
            <a:ext cx="2329209" cy="1123950"/>
          </a:xfrm>
          <a:prstGeom prst="rect">
            <a:avLst/>
          </a:prstGeom>
        </p:spPr>
        <p:txBody>
          <a:bodyPr lIns="0" tIns="0" rIns="0" bIns="0" rtlCol="0" anchor="t">
            <a:spAutoFit/>
          </a:bodyPr>
          <a:lstStyle/>
          <a:p>
            <a:pPr marL="0" lvl="0" indent="0" algn="l">
              <a:lnSpc>
                <a:spcPts val="2879"/>
              </a:lnSpc>
              <a:spcBef>
                <a:spcPct val="0"/>
              </a:spcBef>
            </a:pPr>
            <a:r>
              <a:rPr lang="en-US" sz="2400" b="1" dirty="0" err="1">
                <a:solidFill>
                  <a:srgbClr val="FFFFFF"/>
                </a:solidFill>
                <a:latin typeface="Calibri (MS) Bold"/>
                <a:ea typeface="Calibri (MS) Bold"/>
                <a:cs typeface="Calibri (MS) Bold"/>
                <a:sym typeface="Calibri (MS) Bold"/>
              </a:rPr>
              <a:t>Mobilisation</a:t>
            </a:r>
            <a:r>
              <a:rPr lang="en-US" sz="2400" b="1" dirty="0">
                <a:solidFill>
                  <a:srgbClr val="FFFFFF"/>
                </a:solidFill>
                <a:latin typeface="Calibri (MS) Bold"/>
                <a:ea typeface="Calibri (MS) Bold"/>
                <a:cs typeface="Calibri (MS) Bold"/>
                <a:sym typeface="Calibri (MS) Bold"/>
              </a:rPr>
              <a:t> des </a:t>
            </a:r>
            <a:r>
              <a:rPr lang="en-US" sz="2400" b="1" dirty="0" err="1">
                <a:solidFill>
                  <a:srgbClr val="FFFFFF"/>
                </a:solidFill>
                <a:latin typeface="Calibri (MS) Bold"/>
                <a:ea typeface="Calibri (MS) Bold"/>
                <a:cs typeface="Calibri (MS) Bold"/>
                <a:sym typeface="Calibri (MS) Bold"/>
              </a:rPr>
              <a:t>personnes</a:t>
            </a:r>
            <a:r>
              <a:rPr lang="en-US" sz="2400" b="1" dirty="0">
                <a:solidFill>
                  <a:srgbClr val="FFFFFF"/>
                </a:solidFill>
                <a:latin typeface="Calibri (MS) Bold"/>
                <a:ea typeface="Calibri (MS) Bold"/>
                <a:cs typeface="Calibri (MS) Bold"/>
                <a:sym typeface="Calibri (MS) Bold"/>
              </a:rPr>
              <a:t> </a:t>
            </a:r>
            <a:r>
              <a:rPr lang="en-US" sz="2400" b="1" dirty="0" err="1">
                <a:solidFill>
                  <a:srgbClr val="FFFFFF"/>
                </a:solidFill>
                <a:latin typeface="Calibri (MS) Bold"/>
                <a:ea typeface="Calibri (MS) Bold"/>
                <a:cs typeface="Calibri (MS) Bold"/>
                <a:sym typeface="Calibri (MS) Bold"/>
              </a:rPr>
              <a:t>ressources</a:t>
            </a:r>
            <a:r>
              <a:rPr lang="en-US" sz="2400" b="1" dirty="0">
                <a:solidFill>
                  <a:srgbClr val="FFFFFF"/>
                </a:solidFill>
                <a:latin typeface="Calibri (MS) Bold"/>
                <a:ea typeface="Calibri (MS) Bold"/>
                <a:cs typeface="Calibri (MS) Bold"/>
                <a:sym typeface="Calibri (MS) Bold"/>
              </a:rPr>
              <a:t> </a:t>
            </a:r>
          </a:p>
        </p:txBody>
      </p:sp>
      <p:sp>
        <p:nvSpPr>
          <p:cNvPr id="96" name="TextBox 96"/>
          <p:cNvSpPr txBox="1"/>
          <p:nvPr/>
        </p:nvSpPr>
        <p:spPr>
          <a:xfrm>
            <a:off x="6310507" y="6031846"/>
            <a:ext cx="2285345" cy="2055243"/>
          </a:xfrm>
          <a:prstGeom prst="rect">
            <a:avLst/>
          </a:prstGeom>
          <a:ln>
            <a:solidFill>
              <a:schemeClr val="accent4">
                <a:lumMod val="75000"/>
              </a:schemeClr>
            </a:solidFill>
          </a:ln>
        </p:spPr>
        <p:txBody>
          <a:bodyPr lIns="0" tIns="0" rIns="0" bIns="0" rtlCol="0" anchor="t">
            <a:spAutoFit/>
          </a:bodyPr>
          <a:lstStyle/>
          <a:p>
            <a:pPr algn="l">
              <a:lnSpc>
                <a:spcPts val="2341"/>
              </a:lnSpc>
            </a:pPr>
            <a:r>
              <a:rPr lang="en-US" dirty="0" err="1">
                <a:latin typeface="Arial" panose="020B0604020202020204" pitchFamily="34" charset="0"/>
                <a:ea typeface="Poppins"/>
                <a:cs typeface="Arial" panose="020B0604020202020204" pitchFamily="34" charset="0"/>
                <a:sym typeface="Poppins"/>
              </a:rPr>
              <a:t>Problème</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d'acceptabilité</a:t>
            </a:r>
            <a:r>
              <a:rPr lang="en-US" dirty="0">
                <a:latin typeface="Arial" panose="020B0604020202020204" pitchFamily="34" charset="0"/>
                <a:ea typeface="Poppins"/>
                <a:cs typeface="Arial" panose="020B0604020202020204" pitchFamily="34" charset="0"/>
                <a:sym typeface="Poppins"/>
              </a:rPr>
              <a:t> par </a:t>
            </a:r>
            <a:r>
              <a:rPr lang="en-US" dirty="0" err="1">
                <a:latin typeface="Arial" panose="020B0604020202020204" pitchFamily="34" charset="0"/>
                <a:ea typeface="Poppins"/>
                <a:cs typeface="Arial" panose="020B0604020202020204" pitchFamily="34" charset="0"/>
                <a:sym typeface="Poppins"/>
              </a:rPr>
              <a:t>certaines</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personnes</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lié</a:t>
            </a:r>
            <a:r>
              <a:rPr lang="en-US" dirty="0">
                <a:latin typeface="Arial" panose="020B0604020202020204" pitchFamily="34" charset="0"/>
                <a:ea typeface="Poppins"/>
                <a:cs typeface="Arial" panose="020B0604020202020204" pitchFamily="34" charset="0"/>
                <a:sym typeface="Poppins"/>
              </a:rPr>
              <a:t> au </a:t>
            </a:r>
            <a:r>
              <a:rPr lang="en-US" dirty="0" err="1">
                <a:latin typeface="Arial" panose="020B0604020202020204" pitchFamily="34" charset="0"/>
                <a:ea typeface="Poppins"/>
                <a:cs typeface="Arial" panose="020B0604020202020204" pitchFamily="34" charset="0"/>
                <a:sym typeface="Poppins"/>
              </a:rPr>
              <a:t>caractère</a:t>
            </a:r>
            <a:r>
              <a:rPr lang="en-US" dirty="0">
                <a:latin typeface="Arial" panose="020B0604020202020204" pitchFamily="34" charset="0"/>
                <a:ea typeface="Poppins"/>
                <a:cs typeface="Arial" panose="020B0604020202020204" pitchFamily="34" charset="0"/>
                <a:sym typeface="Poppins"/>
              </a:rPr>
              <a:t> </a:t>
            </a:r>
            <a:r>
              <a:rPr lang="en-US" dirty="0" err="1">
                <a:latin typeface="Arial" panose="020B0604020202020204" pitchFamily="34" charset="0"/>
                <a:ea typeface="Poppins"/>
                <a:cs typeface="Arial" panose="020B0604020202020204" pitchFamily="34" charset="0"/>
                <a:sym typeface="Poppins"/>
              </a:rPr>
              <a:t>ciblé</a:t>
            </a:r>
            <a:r>
              <a:rPr lang="en-US" dirty="0">
                <a:latin typeface="Arial" panose="020B0604020202020204" pitchFamily="34" charset="0"/>
                <a:ea typeface="Poppins"/>
                <a:cs typeface="Arial" panose="020B0604020202020204" pitchFamily="34" charset="0"/>
                <a:sym typeface="Poppins"/>
              </a:rPr>
              <a:t> du </a:t>
            </a:r>
            <a:r>
              <a:rPr lang="en-US" dirty="0" err="1">
                <a:latin typeface="Arial" panose="020B0604020202020204" pitchFamily="34" charset="0"/>
                <a:ea typeface="Poppins"/>
                <a:cs typeface="Arial" panose="020B0604020202020204" pitchFamily="34" charset="0"/>
                <a:sym typeface="Poppins"/>
              </a:rPr>
              <a:t>projet</a:t>
            </a:r>
            <a:r>
              <a:rPr lang="en-US" dirty="0">
                <a:latin typeface="Arial" panose="020B0604020202020204" pitchFamily="34" charset="0"/>
                <a:ea typeface="Poppins"/>
                <a:cs typeface="Arial" panose="020B0604020202020204" pitchFamily="34" charset="0"/>
                <a:sym typeface="Poppins"/>
              </a:rPr>
              <a:t>. </a:t>
            </a:r>
          </a:p>
          <a:p>
            <a:pPr algn="l">
              <a:lnSpc>
                <a:spcPts val="2341"/>
              </a:lnSpc>
            </a:pPr>
            <a:r>
              <a:rPr lang="en-US" dirty="0">
                <a:latin typeface="Arial" panose="020B0604020202020204" pitchFamily="34" charset="0"/>
                <a:ea typeface="Poppins"/>
                <a:cs typeface="Arial" panose="020B0604020202020204" pitchFamily="34" charset="0"/>
                <a:sym typeface="Poppins"/>
              </a:rPr>
              <a:t>80 % </a:t>
            </a:r>
            <a:r>
              <a:rPr lang="en-US" dirty="0" err="1">
                <a:latin typeface="Arial" panose="020B0604020202020204" pitchFamily="34" charset="0"/>
                <a:ea typeface="Poppins"/>
                <a:cs typeface="Arial" panose="020B0604020202020204" pitchFamily="34" charset="0"/>
                <a:sym typeface="Poppins"/>
              </a:rPr>
              <a:t>d’adhésion</a:t>
            </a:r>
            <a:endParaRPr lang="en-US" dirty="0">
              <a:latin typeface="Arial" panose="020B0604020202020204" pitchFamily="34" charset="0"/>
              <a:ea typeface="Poppins"/>
              <a:cs typeface="Arial" panose="020B0604020202020204" pitchFamily="34" charset="0"/>
              <a:sym typeface="Poppins"/>
            </a:endParaRPr>
          </a:p>
          <a:p>
            <a:pPr marL="0" lvl="0" indent="0" algn="l">
              <a:lnSpc>
                <a:spcPts val="2341"/>
              </a:lnSpc>
              <a:spcBef>
                <a:spcPct val="0"/>
              </a:spcBef>
            </a:pPr>
            <a:endParaRPr lang="en-US" sz="1672" dirty="0">
              <a:solidFill>
                <a:srgbClr val="FFFFFF"/>
              </a:solidFill>
              <a:latin typeface="Poppins"/>
              <a:ea typeface="Poppins"/>
              <a:cs typeface="Poppins"/>
              <a:sym typeface="Poppins"/>
            </a:endParaRPr>
          </a:p>
        </p:txBody>
      </p:sp>
      <p:sp>
        <p:nvSpPr>
          <p:cNvPr id="97" name="TextBox 97"/>
          <p:cNvSpPr txBox="1"/>
          <p:nvPr/>
        </p:nvSpPr>
        <p:spPr>
          <a:xfrm>
            <a:off x="8852601" y="4280564"/>
            <a:ext cx="2512045" cy="1629742"/>
          </a:xfrm>
          <a:prstGeom prst="rect">
            <a:avLst/>
          </a:prstGeom>
        </p:spPr>
        <p:txBody>
          <a:bodyPr wrap="square" lIns="0" tIns="0" rIns="0" bIns="0" rtlCol="0" anchor="t">
            <a:spAutoFit/>
          </a:bodyPr>
          <a:lstStyle/>
          <a:p>
            <a:pPr>
              <a:lnSpc>
                <a:spcPts val="2112"/>
              </a:lnSpc>
            </a:pPr>
            <a:r>
              <a:rPr lang="en-US" sz="2400" b="1" dirty="0" err="1">
                <a:solidFill>
                  <a:srgbClr val="FFFFFF"/>
                </a:solidFill>
                <a:latin typeface="Calibri (MS) Bold"/>
                <a:ea typeface="Calibri (MS) Bold"/>
                <a:cs typeface="Calibri (MS) Bold"/>
                <a:sym typeface="Calibri (MS) Bold"/>
              </a:rPr>
              <a:t>Recrutement</a:t>
            </a:r>
            <a:r>
              <a:rPr lang="en-US" sz="2400" b="1" dirty="0">
                <a:solidFill>
                  <a:srgbClr val="FFFFFF"/>
                </a:solidFill>
                <a:latin typeface="Calibri (MS) Bold"/>
                <a:ea typeface="Calibri (MS) Bold"/>
                <a:cs typeface="Calibri (MS) Bold"/>
                <a:sym typeface="Calibri (MS) Bold"/>
              </a:rPr>
              <a:t> des </a:t>
            </a:r>
            <a:r>
              <a:rPr lang="en-US" sz="2400" b="1" dirty="0" err="1">
                <a:solidFill>
                  <a:srgbClr val="FFFFFF"/>
                </a:solidFill>
                <a:latin typeface="Calibri (MS) Bold"/>
                <a:ea typeface="Calibri (MS) Bold"/>
                <a:cs typeface="Calibri (MS) Bold"/>
                <a:sym typeface="Calibri (MS) Bold"/>
              </a:rPr>
              <a:t>étudiantes</a:t>
            </a:r>
            <a:r>
              <a:rPr lang="en-US" sz="2400" b="1" dirty="0">
                <a:solidFill>
                  <a:srgbClr val="FFFFFF"/>
                </a:solidFill>
                <a:latin typeface="Calibri (MS) Bold"/>
                <a:ea typeface="Calibri (MS) Bold"/>
                <a:cs typeface="Calibri (MS) Bold"/>
                <a:sym typeface="Calibri (MS) Bold"/>
              </a:rPr>
              <a:t> et </a:t>
            </a:r>
            <a:r>
              <a:rPr lang="en-US" sz="2400" b="1" dirty="0" err="1">
                <a:solidFill>
                  <a:srgbClr val="FFFFFF"/>
                </a:solidFill>
                <a:latin typeface="Calibri (MS) Bold"/>
                <a:ea typeface="Calibri (MS) Bold"/>
                <a:cs typeface="Calibri (MS) Bold"/>
                <a:sym typeface="Calibri (MS) Bold"/>
              </a:rPr>
              <a:t>étudiants</a:t>
            </a:r>
            <a:r>
              <a:rPr lang="en-US" sz="2400" b="1" dirty="0">
                <a:solidFill>
                  <a:srgbClr val="FFFFFF"/>
                </a:solidFill>
                <a:latin typeface="Calibri (MS) Bold"/>
                <a:ea typeface="Calibri (MS) Bold"/>
                <a:cs typeface="Calibri (MS) Bold"/>
                <a:sym typeface="Calibri (MS) Bold"/>
              </a:rPr>
              <a:t> </a:t>
            </a:r>
            <a:r>
              <a:rPr lang="en-US" sz="2400" b="1" dirty="0" err="1">
                <a:solidFill>
                  <a:srgbClr val="FFFFFF"/>
                </a:solidFill>
                <a:latin typeface="Calibri (MS) Bold"/>
                <a:ea typeface="Calibri (MS) Bold"/>
                <a:cs typeface="Calibri (MS) Bold"/>
                <a:sym typeface="Calibri (MS) Bold"/>
              </a:rPr>
              <a:t>collaborateur</a:t>
            </a:r>
            <a:r>
              <a:rPr lang="en-US" sz="2400" b="1" dirty="0">
                <a:solidFill>
                  <a:srgbClr val="FFFFFF"/>
                </a:solidFill>
                <a:latin typeface="Calibri (MS) Bold"/>
                <a:ea typeface="Calibri (MS) Bold"/>
                <a:cs typeface="Calibri (MS) Bold"/>
                <a:sym typeface="Calibri (MS) Bold"/>
              </a:rPr>
              <a:t> et au </a:t>
            </a:r>
            <a:r>
              <a:rPr lang="en-US" sz="2400" b="1" dirty="0" err="1">
                <a:solidFill>
                  <a:srgbClr val="FFFFFF"/>
                </a:solidFill>
                <a:latin typeface="Calibri (MS) Bold"/>
                <a:ea typeface="Calibri (MS) Bold"/>
                <a:cs typeface="Calibri (MS) Bold"/>
                <a:sym typeface="Calibri (MS) Bold"/>
              </a:rPr>
              <a:t>projetcollaboratrice</a:t>
            </a:r>
            <a:endParaRPr lang="en-US" sz="2400" b="1" dirty="0">
              <a:solidFill>
                <a:srgbClr val="FFFFFF"/>
              </a:solidFill>
              <a:latin typeface="Calibri (MS) Bold"/>
              <a:ea typeface="Calibri (MS) Bold"/>
              <a:cs typeface="Calibri (MS) Bold"/>
              <a:sym typeface="Calibri (MS) Bold"/>
            </a:endParaRPr>
          </a:p>
          <a:p>
            <a:pPr marL="0" lvl="0" indent="0" algn="l">
              <a:lnSpc>
                <a:spcPts val="2112"/>
              </a:lnSpc>
              <a:spcBef>
                <a:spcPct val="0"/>
              </a:spcBef>
            </a:pPr>
            <a:r>
              <a:rPr lang="en-US" sz="2400" b="1" dirty="0">
                <a:solidFill>
                  <a:srgbClr val="FFFFFF"/>
                </a:solidFill>
                <a:latin typeface="Calibri (MS) Bold"/>
                <a:ea typeface="Calibri (MS) Bold"/>
                <a:cs typeface="Calibri (MS) Bold"/>
                <a:sym typeface="Calibri (MS) Bold"/>
              </a:rPr>
              <a:t>(15 </a:t>
            </a:r>
            <a:r>
              <a:rPr lang="en-US" sz="2400" b="1" dirty="0" err="1">
                <a:solidFill>
                  <a:srgbClr val="FFFFFF"/>
                </a:solidFill>
                <a:latin typeface="Calibri (MS) Bold"/>
                <a:ea typeface="Calibri (MS) Bold"/>
                <a:cs typeface="Calibri (MS) Bold"/>
                <a:sym typeface="Calibri (MS) Bold"/>
              </a:rPr>
              <a:t>personnes</a:t>
            </a:r>
            <a:r>
              <a:rPr lang="en-US" sz="2400" b="1" dirty="0">
                <a:solidFill>
                  <a:srgbClr val="FFFFFF"/>
                </a:solidFill>
                <a:latin typeface="Calibri (MS) Bold"/>
                <a:ea typeface="Calibri (MS) Bold"/>
                <a:cs typeface="Calibri (MS) Bold"/>
                <a:sym typeface="Calibri (MS) Bold"/>
              </a:rPr>
              <a:t>) </a:t>
            </a:r>
          </a:p>
        </p:txBody>
      </p:sp>
      <p:sp>
        <p:nvSpPr>
          <p:cNvPr id="98" name="TextBox 98"/>
          <p:cNvSpPr txBox="1"/>
          <p:nvPr/>
        </p:nvSpPr>
        <p:spPr>
          <a:xfrm>
            <a:off x="8971752" y="6206235"/>
            <a:ext cx="2089295" cy="1637500"/>
          </a:xfrm>
          <a:prstGeom prst="rect">
            <a:avLst/>
          </a:prstGeom>
          <a:ln>
            <a:solidFill>
              <a:schemeClr val="accent5"/>
            </a:solidFill>
          </a:ln>
        </p:spPr>
        <p:txBody>
          <a:bodyPr lIns="0" tIns="0" rIns="0" bIns="0" rtlCol="0" anchor="t">
            <a:spAutoFit/>
          </a:bodyPr>
          <a:lstStyle/>
          <a:p>
            <a:pPr marL="0" lvl="0" indent="0" algn="l">
              <a:lnSpc>
                <a:spcPts val="2578"/>
              </a:lnSpc>
              <a:spcBef>
                <a:spcPct val="0"/>
              </a:spcBef>
            </a:pPr>
            <a:r>
              <a:rPr lang="en-US" sz="2000" u="sng" dirty="0">
                <a:latin typeface="Arial" panose="020B0604020202020204" pitchFamily="34" charset="0"/>
                <a:ea typeface="Poppins"/>
                <a:cs typeface="Arial" panose="020B0604020202020204" pitchFamily="34" charset="0"/>
                <a:sym typeface="Poppins"/>
              </a:rPr>
              <a:t>But </a:t>
            </a:r>
            <a:r>
              <a:rPr lang="en-US" sz="2000" dirty="0">
                <a:latin typeface="Arial" panose="020B0604020202020204" pitchFamily="34" charset="0"/>
                <a:ea typeface="Poppins"/>
                <a:cs typeface="Arial" panose="020B0604020202020204" pitchFamily="34" charset="0"/>
                <a:sym typeface="Poppins"/>
              </a:rPr>
              <a:t>: assurer la </a:t>
            </a:r>
            <a:r>
              <a:rPr lang="en-US" sz="2000" dirty="0" err="1">
                <a:latin typeface="Arial" panose="020B0604020202020204" pitchFamily="34" charset="0"/>
                <a:ea typeface="Poppins"/>
                <a:cs typeface="Arial" panose="020B0604020202020204" pitchFamily="34" charset="0"/>
                <a:sym typeface="Poppins"/>
              </a:rPr>
              <a:t>représentativité</a:t>
            </a:r>
            <a:r>
              <a:rPr lang="en-US" sz="2000" dirty="0">
                <a:latin typeface="Arial" panose="020B0604020202020204" pitchFamily="34" charset="0"/>
                <a:ea typeface="Poppins"/>
                <a:cs typeface="Arial" panose="020B0604020202020204" pitchFamily="34" charset="0"/>
                <a:sym typeface="Poppins"/>
              </a:rPr>
              <a:t> des </a:t>
            </a:r>
            <a:r>
              <a:rPr lang="en-US" sz="2000" dirty="0" err="1">
                <a:latin typeface="Arial" panose="020B0604020202020204" pitchFamily="34" charset="0"/>
                <a:ea typeface="Poppins"/>
                <a:cs typeface="Arial" panose="020B0604020202020204" pitchFamily="34" charset="0"/>
                <a:sym typeface="Poppins"/>
              </a:rPr>
              <a:t>différentes</a:t>
            </a:r>
            <a:r>
              <a:rPr lang="en-US" sz="2000" dirty="0">
                <a:latin typeface="Arial" panose="020B0604020202020204" pitchFamily="34" charset="0"/>
                <a:ea typeface="Poppins"/>
                <a:cs typeface="Arial" panose="020B0604020202020204" pitchFamily="34" charset="0"/>
                <a:sym typeface="Poppins"/>
              </a:rPr>
              <a:t> associations </a:t>
            </a:r>
            <a:r>
              <a:rPr lang="en-US" sz="2000" dirty="0" err="1">
                <a:latin typeface="Arial" panose="020B0604020202020204" pitchFamily="34" charset="0"/>
                <a:ea typeface="Poppins"/>
                <a:cs typeface="Arial" panose="020B0604020202020204" pitchFamily="34" charset="0"/>
                <a:sym typeface="Poppins"/>
              </a:rPr>
              <a:t>étudiantes</a:t>
            </a:r>
            <a:r>
              <a:rPr lang="en-US" sz="2000" dirty="0">
                <a:latin typeface="Arial" panose="020B0604020202020204" pitchFamily="34" charset="0"/>
                <a:ea typeface="Poppins"/>
                <a:cs typeface="Arial" panose="020B0604020202020204" pitchFamily="34" charset="0"/>
                <a:sym typeface="Poppins"/>
              </a:rPr>
              <a:t>.</a:t>
            </a:r>
          </a:p>
        </p:txBody>
      </p:sp>
      <p:sp>
        <p:nvSpPr>
          <p:cNvPr id="99" name="TextBox 99"/>
          <p:cNvSpPr txBox="1"/>
          <p:nvPr/>
        </p:nvSpPr>
        <p:spPr>
          <a:xfrm>
            <a:off x="14334998" y="4326127"/>
            <a:ext cx="2083095" cy="1103957"/>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FFFFF"/>
                </a:solidFill>
                <a:latin typeface="Calibri (MS) Bold"/>
                <a:ea typeface="Calibri (MS) Bold"/>
                <a:cs typeface="Calibri (MS) Bold"/>
                <a:sym typeface="Calibri (MS) Bold"/>
              </a:rPr>
              <a:t>Premier atelier de formation (19/12/2024)</a:t>
            </a:r>
          </a:p>
        </p:txBody>
      </p:sp>
      <p:sp>
        <p:nvSpPr>
          <p:cNvPr id="100" name="TextBox 100"/>
          <p:cNvSpPr txBox="1"/>
          <p:nvPr/>
        </p:nvSpPr>
        <p:spPr>
          <a:xfrm>
            <a:off x="14313812" y="6105370"/>
            <a:ext cx="2312480" cy="1979068"/>
          </a:xfrm>
          <a:prstGeom prst="rect">
            <a:avLst/>
          </a:prstGeom>
          <a:ln>
            <a:solidFill>
              <a:schemeClr val="accent6">
                <a:lumMod val="60000"/>
                <a:lumOff val="40000"/>
              </a:schemeClr>
            </a:solidFill>
          </a:ln>
        </p:spPr>
        <p:txBody>
          <a:bodyPr wrap="square" lIns="0" tIns="0" rIns="0" bIns="0" rtlCol="0" anchor="t">
            <a:spAutoFit/>
          </a:bodyPr>
          <a:lstStyle/>
          <a:p>
            <a:pPr lvl="0">
              <a:lnSpc>
                <a:spcPts val="2239"/>
              </a:lnSpc>
              <a:spcBef>
                <a:spcPct val="0"/>
              </a:spcBef>
            </a:pPr>
            <a:r>
              <a:rPr lang="fr-CA" sz="2000" b="0" i="0" u="sng" strike="noStrike" dirty="0">
                <a:solidFill>
                  <a:srgbClr val="000000"/>
                </a:solidFill>
                <a:effectLst/>
                <a:latin typeface="Arial" panose="020B0604020202020204" pitchFamily="34" charset="0"/>
                <a:cs typeface="Arial" panose="020B0604020202020204" pitchFamily="34" charset="0"/>
              </a:rPr>
              <a:t>Thème</a:t>
            </a:r>
          </a:p>
          <a:p>
            <a:pPr lvl="0">
              <a:lnSpc>
                <a:spcPts val="2239"/>
              </a:lnSpc>
              <a:spcBef>
                <a:spcPct val="0"/>
              </a:spcBef>
            </a:pPr>
            <a:r>
              <a:rPr lang="fr-CA" sz="2000" b="0" i="0" u="none" strike="noStrike" dirty="0">
                <a:solidFill>
                  <a:srgbClr val="000000"/>
                </a:solidFill>
                <a:effectLst/>
                <a:latin typeface="Arial" panose="020B0604020202020204" pitchFamily="34" charset="0"/>
                <a:cs typeface="Arial" panose="020B0604020202020204" pitchFamily="34" charset="0"/>
              </a:rPr>
              <a:t>Mise en œuvre de l’EDIA en recherche : concept, </a:t>
            </a:r>
            <a:r>
              <a:rPr lang="fr-CA" sz="2000" b="0" i="0" u="none" strike="noStrike" dirty="0" err="1">
                <a:solidFill>
                  <a:srgbClr val="000000"/>
                </a:solidFill>
                <a:effectLst/>
                <a:latin typeface="Arial" panose="020B0604020202020204" pitchFamily="34" charset="0"/>
                <a:cs typeface="Arial" panose="020B0604020202020204" pitchFamily="34" charset="0"/>
              </a:rPr>
              <a:t>auto-identification</a:t>
            </a:r>
            <a:r>
              <a:rPr lang="fr-CA" sz="2000" b="0" i="0" u="none" strike="noStrike" dirty="0">
                <a:solidFill>
                  <a:srgbClr val="000000"/>
                </a:solidFill>
                <a:effectLst/>
                <a:latin typeface="Arial" panose="020B0604020202020204" pitchFamily="34" charset="0"/>
                <a:cs typeface="Arial" panose="020B0604020202020204" pitchFamily="34" charset="0"/>
              </a:rPr>
              <a:t> et outils pour une recherche inclusive</a:t>
            </a:r>
            <a:endParaRPr lang="en-US" dirty="0">
              <a:solidFill>
                <a:srgbClr val="FFFFFF"/>
              </a:solidFill>
              <a:latin typeface="Arial" panose="020B0604020202020204" pitchFamily="34" charset="0"/>
              <a:ea typeface="Poppins"/>
              <a:cs typeface="Arial" panose="020B0604020202020204" pitchFamily="34" charset="0"/>
              <a:sym typeface="Poppins"/>
            </a:endParaRPr>
          </a:p>
        </p:txBody>
      </p:sp>
      <p:sp>
        <p:nvSpPr>
          <p:cNvPr id="101" name="TextBox 101"/>
          <p:cNvSpPr txBox="1"/>
          <p:nvPr/>
        </p:nvSpPr>
        <p:spPr>
          <a:xfrm>
            <a:off x="7303952" y="3644102"/>
            <a:ext cx="909011"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3</a:t>
            </a:r>
          </a:p>
        </p:txBody>
      </p:sp>
      <p:sp>
        <p:nvSpPr>
          <p:cNvPr id="102" name="TextBox 102"/>
          <p:cNvSpPr txBox="1"/>
          <p:nvPr/>
        </p:nvSpPr>
        <p:spPr>
          <a:xfrm>
            <a:off x="9970296" y="3644102"/>
            <a:ext cx="909011"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4</a:t>
            </a:r>
          </a:p>
        </p:txBody>
      </p:sp>
      <p:sp>
        <p:nvSpPr>
          <p:cNvPr id="103" name="TextBox 103"/>
          <p:cNvSpPr txBox="1"/>
          <p:nvPr/>
        </p:nvSpPr>
        <p:spPr>
          <a:xfrm>
            <a:off x="12636641" y="3644102"/>
            <a:ext cx="909011"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5</a:t>
            </a:r>
          </a:p>
        </p:txBody>
      </p:sp>
      <p:sp>
        <p:nvSpPr>
          <p:cNvPr id="104" name="TextBox 104"/>
          <p:cNvSpPr txBox="1"/>
          <p:nvPr/>
        </p:nvSpPr>
        <p:spPr>
          <a:xfrm>
            <a:off x="14864719" y="3644102"/>
            <a:ext cx="1347278" cy="421782"/>
          </a:xfrm>
          <a:prstGeom prst="rect">
            <a:avLst/>
          </a:prstGeom>
        </p:spPr>
        <p:txBody>
          <a:bodyPr lIns="0" tIns="0" rIns="0" bIns="0" rtlCol="0" anchor="t">
            <a:spAutoFit/>
          </a:bodyPr>
          <a:lstStyle/>
          <a:p>
            <a:pPr marL="0" lvl="0" indent="0" algn="l">
              <a:lnSpc>
                <a:spcPts val="3359"/>
              </a:lnSpc>
              <a:spcBef>
                <a:spcPct val="0"/>
              </a:spcBef>
            </a:pPr>
            <a:r>
              <a:rPr lang="en-US" sz="2799" b="1" dirty="0">
                <a:solidFill>
                  <a:srgbClr val="FFFFFF"/>
                </a:solidFill>
                <a:latin typeface="Calibri (MS) Bold"/>
                <a:ea typeface="Calibri (MS) Bold"/>
                <a:cs typeface="Calibri (MS) Bold"/>
                <a:sym typeface="Calibri (MS) Bold"/>
              </a:rPr>
              <a:t>6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DA22D-3A70-032A-0340-F166BE9BAF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FD513F-EEFE-A88A-B687-911ECB5E2D2B}"/>
              </a:ext>
            </a:extLst>
          </p:cNvPr>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3" name="Freeform 3">
            <a:extLst>
              <a:ext uri="{FF2B5EF4-FFF2-40B4-BE49-F238E27FC236}">
                <a16:creationId xmlns:a16="http://schemas.microsoft.com/office/drawing/2014/main" id="{5704DA90-7C72-FB99-EA57-616C888A3F58}"/>
              </a:ext>
            </a:extLst>
          </p:cNvPr>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4"/>
            <a:stretch>
              <a:fillRect/>
            </a:stretch>
          </a:blipFill>
        </p:spPr>
        <p:txBody>
          <a:bodyPr/>
          <a:lstStyle/>
          <a:p>
            <a:endParaRPr lang="fr-FR"/>
          </a:p>
        </p:txBody>
      </p:sp>
      <p:sp>
        <p:nvSpPr>
          <p:cNvPr id="4" name="Freeform 4" descr="preencoded.png">
            <a:extLst>
              <a:ext uri="{FF2B5EF4-FFF2-40B4-BE49-F238E27FC236}">
                <a16:creationId xmlns:a16="http://schemas.microsoft.com/office/drawing/2014/main" id="{A988EEB3-7AB9-E33D-84FF-FDFA4DD9A79A}"/>
              </a:ext>
            </a:extLst>
          </p:cNvPr>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5" name="Group 5">
            <a:extLst>
              <a:ext uri="{FF2B5EF4-FFF2-40B4-BE49-F238E27FC236}">
                <a16:creationId xmlns:a16="http://schemas.microsoft.com/office/drawing/2014/main" id="{DC6F2B55-985D-0031-EE31-D36A756B08A1}"/>
              </a:ext>
            </a:extLst>
          </p:cNvPr>
          <p:cNvGrpSpPr/>
          <p:nvPr/>
        </p:nvGrpSpPr>
        <p:grpSpPr>
          <a:xfrm>
            <a:off x="22488526" y="13473112"/>
            <a:ext cx="4014600" cy="800400"/>
            <a:chOff x="0" y="0"/>
            <a:chExt cx="5352800" cy="1067200"/>
          </a:xfrm>
        </p:grpSpPr>
        <p:sp>
          <p:nvSpPr>
            <p:cNvPr id="6" name="Freeform 6">
              <a:extLst>
                <a:ext uri="{FF2B5EF4-FFF2-40B4-BE49-F238E27FC236}">
                  <a16:creationId xmlns:a16="http://schemas.microsoft.com/office/drawing/2014/main" id="{51266AC8-CB70-4157-57E5-9871E56A1134}"/>
                </a:ext>
              </a:extLst>
            </p:cNvPr>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7" name="TextBox 7">
              <a:extLst>
                <a:ext uri="{FF2B5EF4-FFF2-40B4-BE49-F238E27FC236}">
                  <a16:creationId xmlns:a16="http://schemas.microsoft.com/office/drawing/2014/main" id="{06592A89-779F-19A1-56C0-3887F5CD5D0E}"/>
                </a:ext>
              </a:extLst>
            </p:cNvPr>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 seeds</a:t>
              </a:r>
            </a:p>
          </p:txBody>
        </p:sp>
      </p:grpSp>
      <p:grpSp>
        <p:nvGrpSpPr>
          <p:cNvPr id="8" name="Group 8">
            <a:extLst>
              <a:ext uri="{FF2B5EF4-FFF2-40B4-BE49-F238E27FC236}">
                <a16:creationId xmlns:a16="http://schemas.microsoft.com/office/drawing/2014/main" id="{C09EBBAF-62B6-4242-FCFD-8603E70E145B}"/>
              </a:ext>
            </a:extLst>
          </p:cNvPr>
          <p:cNvGrpSpPr/>
          <p:nvPr/>
        </p:nvGrpSpPr>
        <p:grpSpPr>
          <a:xfrm>
            <a:off x="23231476" y="14280358"/>
            <a:ext cx="3372000" cy="228600"/>
            <a:chOff x="0" y="0"/>
            <a:chExt cx="4496000" cy="304800"/>
          </a:xfrm>
        </p:grpSpPr>
        <p:sp>
          <p:nvSpPr>
            <p:cNvPr id="9" name="Freeform 9">
              <a:extLst>
                <a:ext uri="{FF2B5EF4-FFF2-40B4-BE49-F238E27FC236}">
                  <a16:creationId xmlns:a16="http://schemas.microsoft.com/office/drawing/2014/main" id="{96B5DDF8-4F79-4764-C381-5FBC400878BD}"/>
                </a:ext>
              </a:extLst>
            </p:cNvPr>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0" name="TextBox 10">
              <a:extLst>
                <a:ext uri="{FF2B5EF4-FFF2-40B4-BE49-F238E27FC236}">
                  <a16:creationId xmlns:a16="http://schemas.microsoft.com/office/drawing/2014/main" id="{948D991D-DB71-E1A5-64A6-44213F1915FA}"/>
                </a:ext>
              </a:extLst>
            </p:cNvPr>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11" name="Freeform 11">
            <a:extLst>
              <a:ext uri="{FF2B5EF4-FFF2-40B4-BE49-F238E27FC236}">
                <a16:creationId xmlns:a16="http://schemas.microsoft.com/office/drawing/2014/main" id="{9D938E33-4136-F300-09B9-6C838E9047D2}"/>
              </a:ext>
            </a:extLst>
          </p:cNvPr>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12" name="Freeform 12">
            <a:extLst>
              <a:ext uri="{FF2B5EF4-FFF2-40B4-BE49-F238E27FC236}">
                <a16:creationId xmlns:a16="http://schemas.microsoft.com/office/drawing/2014/main" id="{532846E4-CB63-F531-F837-EBDFD207727C}"/>
              </a:ext>
            </a:extLst>
          </p:cNvPr>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a:p>
        </p:txBody>
      </p:sp>
      <p:sp>
        <p:nvSpPr>
          <p:cNvPr id="13" name="Freeform 13" descr="preencoded.png">
            <a:extLst>
              <a:ext uri="{FF2B5EF4-FFF2-40B4-BE49-F238E27FC236}">
                <a16:creationId xmlns:a16="http://schemas.microsoft.com/office/drawing/2014/main" id="{FF26EB8D-8FC4-2197-6FE5-3E9B92FD7907}"/>
              </a:ext>
            </a:extLst>
          </p:cNvPr>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14" name="Group 14">
            <a:extLst>
              <a:ext uri="{FF2B5EF4-FFF2-40B4-BE49-F238E27FC236}">
                <a16:creationId xmlns:a16="http://schemas.microsoft.com/office/drawing/2014/main" id="{3B39EB78-674A-B2FE-FE5D-0BD8C511F11C}"/>
              </a:ext>
            </a:extLst>
          </p:cNvPr>
          <p:cNvGrpSpPr/>
          <p:nvPr/>
        </p:nvGrpSpPr>
        <p:grpSpPr>
          <a:xfrm>
            <a:off x="22488526" y="13473112"/>
            <a:ext cx="4014600" cy="800400"/>
            <a:chOff x="0" y="0"/>
            <a:chExt cx="5352800" cy="1067200"/>
          </a:xfrm>
        </p:grpSpPr>
        <p:sp>
          <p:nvSpPr>
            <p:cNvPr id="15" name="Freeform 15">
              <a:extLst>
                <a:ext uri="{FF2B5EF4-FFF2-40B4-BE49-F238E27FC236}">
                  <a16:creationId xmlns:a16="http://schemas.microsoft.com/office/drawing/2014/main" id="{F42513C6-63DF-29DB-52FE-E38A1EC664F2}"/>
                </a:ext>
              </a:extLst>
            </p:cNvPr>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16" name="TextBox 16">
              <a:extLst>
                <a:ext uri="{FF2B5EF4-FFF2-40B4-BE49-F238E27FC236}">
                  <a16:creationId xmlns:a16="http://schemas.microsoft.com/office/drawing/2014/main" id="{967D38C6-2297-E046-B76C-8C0F5D318F07}"/>
                </a:ext>
              </a:extLst>
            </p:cNvPr>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openseeds</a:t>
              </a:r>
            </a:p>
          </p:txBody>
        </p:sp>
      </p:grpSp>
      <p:grpSp>
        <p:nvGrpSpPr>
          <p:cNvPr id="17" name="Group 17">
            <a:extLst>
              <a:ext uri="{FF2B5EF4-FFF2-40B4-BE49-F238E27FC236}">
                <a16:creationId xmlns:a16="http://schemas.microsoft.com/office/drawing/2014/main" id="{967D1CA3-9E0E-E0C9-6F0E-DC6D7F287A35}"/>
              </a:ext>
            </a:extLst>
          </p:cNvPr>
          <p:cNvGrpSpPr/>
          <p:nvPr/>
        </p:nvGrpSpPr>
        <p:grpSpPr>
          <a:xfrm>
            <a:off x="23231476" y="14280358"/>
            <a:ext cx="3372000" cy="228600"/>
            <a:chOff x="0" y="0"/>
            <a:chExt cx="4496000" cy="304800"/>
          </a:xfrm>
        </p:grpSpPr>
        <p:sp>
          <p:nvSpPr>
            <p:cNvPr id="18" name="Freeform 18">
              <a:extLst>
                <a:ext uri="{FF2B5EF4-FFF2-40B4-BE49-F238E27FC236}">
                  <a16:creationId xmlns:a16="http://schemas.microsoft.com/office/drawing/2014/main" id="{C9EB5790-26FE-3726-D8CD-C0A25BED9091}"/>
                </a:ext>
              </a:extLst>
            </p:cNvPr>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9" name="TextBox 19">
              <a:extLst>
                <a:ext uri="{FF2B5EF4-FFF2-40B4-BE49-F238E27FC236}">
                  <a16:creationId xmlns:a16="http://schemas.microsoft.com/office/drawing/2014/main" id="{16481070-5B32-A71E-94EA-FCEA7F59D854}"/>
                </a:ext>
              </a:extLst>
            </p:cNvPr>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20" name="Freeform 20">
            <a:extLst>
              <a:ext uri="{FF2B5EF4-FFF2-40B4-BE49-F238E27FC236}">
                <a16:creationId xmlns:a16="http://schemas.microsoft.com/office/drawing/2014/main" id="{F3EB4A8F-110D-BE0F-1784-3F8555BF053A}"/>
              </a:ext>
            </a:extLst>
          </p:cNvPr>
          <p:cNvSpPr/>
          <p:nvPr/>
        </p:nvSpPr>
        <p:spPr>
          <a:xfrm>
            <a:off x="1474" y="472032"/>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21" name="Freeform 21">
            <a:extLst>
              <a:ext uri="{FF2B5EF4-FFF2-40B4-BE49-F238E27FC236}">
                <a16:creationId xmlns:a16="http://schemas.microsoft.com/office/drawing/2014/main" id="{CA66716B-80C1-1B2E-6402-96A04F9A9940}"/>
              </a:ext>
            </a:extLst>
          </p:cNvPr>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22" name="Freeform 22">
            <a:extLst>
              <a:ext uri="{FF2B5EF4-FFF2-40B4-BE49-F238E27FC236}">
                <a16:creationId xmlns:a16="http://schemas.microsoft.com/office/drawing/2014/main" id="{A80751C8-2E6C-4BBE-8039-AA71C0A35D36}"/>
              </a:ext>
            </a:extLst>
          </p:cNvPr>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a:p>
        </p:txBody>
      </p:sp>
      <p:grpSp>
        <p:nvGrpSpPr>
          <p:cNvPr id="23" name="Group 23">
            <a:extLst>
              <a:ext uri="{FF2B5EF4-FFF2-40B4-BE49-F238E27FC236}">
                <a16:creationId xmlns:a16="http://schemas.microsoft.com/office/drawing/2014/main" id="{E23D335D-E241-33BB-B16E-37C7DD915E1D}"/>
              </a:ext>
            </a:extLst>
          </p:cNvPr>
          <p:cNvGrpSpPr/>
          <p:nvPr/>
        </p:nvGrpSpPr>
        <p:grpSpPr>
          <a:xfrm>
            <a:off x="2813850" y="404700"/>
            <a:ext cx="12198000" cy="1053600"/>
            <a:chOff x="0" y="0"/>
            <a:chExt cx="16264000" cy="1404800"/>
          </a:xfrm>
        </p:grpSpPr>
        <p:sp>
          <p:nvSpPr>
            <p:cNvPr id="24" name="Freeform 24">
              <a:extLst>
                <a:ext uri="{FF2B5EF4-FFF2-40B4-BE49-F238E27FC236}">
                  <a16:creationId xmlns:a16="http://schemas.microsoft.com/office/drawing/2014/main" id="{09207BF6-A72E-A4C5-FDAF-77EFD5E4AF5E}"/>
                </a:ext>
              </a:extLst>
            </p:cNvPr>
            <p:cNvSpPr/>
            <p:nvPr/>
          </p:nvSpPr>
          <p:spPr>
            <a:xfrm>
              <a:off x="0" y="0"/>
              <a:ext cx="16264000" cy="1404800"/>
            </a:xfrm>
            <a:custGeom>
              <a:avLst/>
              <a:gdLst/>
              <a:ahLst/>
              <a:cxnLst/>
              <a:rect l="l" t="t" r="r" b="b"/>
              <a:pathLst>
                <a:path w="16264000" h="1404800">
                  <a:moveTo>
                    <a:pt x="0" y="0"/>
                  </a:moveTo>
                  <a:lnTo>
                    <a:pt x="16264000" y="0"/>
                  </a:lnTo>
                  <a:lnTo>
                    <a:pt x="16264000" y="1404800"/>
                  </a:lnTo>
                  <a:lnTo>
                    <a:pt x="0" y="1404800"/>
                  </a:lnTo>
                  <a:close/>
                </a:path>
              </a:pathLst>
            </a:custGeom>
            <a:solidFill>
              <a:srgbClr val="000000">
                <a:alpha val="0"/>
              </a:srgbClr>
            </a:solidFill>
          </p:spPr>
          <p:txBody>
            <a:bodyPr/>
            <a:lstStyle/>
            <a:p>
              <a:endParaRPr lang="fr-FR"/>
            </a:p>
          </p:txBody>
        </p:sp>
        <p:sp>
          <p:nvSpPr>
            <p:cNvPr id="25" name="TextBox 25">
              <a:extLst>
                <a:ext uri="{FF2B5EF4-FFF2-40B4-BE49-F238E27FC236}">
                  <a16:creationId xmlns:a16="http://schemas.microsoft.com/office/drawing/2014/main" id="{FDCCC5C1-7E84-A9F9-CCCA-7AD08B819BDB}"/>
                </a:ext>
              </a:extLst>
            </p:cNvPr>
            <p:cNvSpPr txBox="1"/>
            <p:nvPr/>
          </p:nvSpPr>
          <p:spPr>
            <a:xfrm>
              <a:off x="0" y="-19050"/>
              <a:ext cx="16264000" cy="1423850"/>
            </a:xfrm>
            <a:prstGeom prst="rect">
              <a:avLst/>
            </a:prstGeom>
          </p:spPr>
          <p:txBody>
            <a:bodyPr lIns="0" tIns="0" rIns="0" bIns="0" rtlCol="0" anchor="t"/>
            <a:lstStyle/>
            <a:p>
              <a:pPr algn="ctr">
                <a:lnSpc>
                  <a:spcPts val="4079"/>
                </a:lnSpc>
              </a:pPr>
              <a:r>
                <a:rPr lang="en-US" sz="3400" dirty="0">
                  <a:solidFill>
                    <a:srgbClr val="139D3D"/>
                  </a:solidFill>
                  <a:latin typeface="Raleway"/>
                  <a:ea typeface="Raleway"/>
                  <a:cs typeface="Raleway"/>
                  <a:sym typeface="Raleway"/>
                </a:rPr>
                <a:t> </a:t>
              </a:r>
              <a:r>
                <a:rPr lang="en-US" sz="3400" dirty="0" err="1">
                  <a:solidFill>
                    <a:srgbClr val="139D3D"/>
                  </a:solidFill>
                  <a:latin typeface="Raleway"/>
                  <a:ea typeface="Raleway"/>
                  <a:cs typeface="Raleway"/>
                  <a:sym typeface="Raleway"/>
                </a:rPr>
                <a:t>Quelles</a:t>
              </a:r>
              <a:r>
                <a:rPr lang="en-US" sz="3400" dirty="0">
                  <a:solidFill>
                    <a:srgbClr val="139D3D"/>
                  </a:solidFill>
                  <a:latin typeface="Raleway"/>
                  <a:ea typeface="Raleway"/>
                  <a:cs typeface="Raleway"/>
                  <a:sym typeface="Raleway"/>
                </a:rPr>
                <a:t> </a:t>
              </a:r>
              <a:r>
                <a:rPr lang="en-US" sz="3400" dirty="0" err="1">
                  <a:solidFill>
                    <a:srgbClr val="139D3D"/>
                  </a:solidFill>
                  <a:latin typeface="Raleway"/>
                  <a:ea typeface="Raleway"/>
                  <a:cs typeface="Raleway"/>
                  <a:sym typeface="Raleway"/>
                </a:rPr>
                <a:t>sont</a:t>
              </a:r>
              <a:r>
                <a:rPr lang="en-US" sz="3400" dirty="0">
                  <a:solidFill>
                    <a:srgbClr val="139D3D"/>
                  </a:solidFill>
                  <a:latin typeface="Raleway"/>
                  <a:ea typeface="Raleway"/>
                  <a:cs typeface="Raleway"/>
                  <a:sym typeface="Raleway"/>
                </a:rPr>
                <a:t> les </a:t>
              </a:r>
              <a:r>
                <a:rPr lang="en-US" sz="3400" dirty="0" err="1">
                  <a:solidFill>
                    <a:srgbClr val="139D3D"/>
                  </a:solidFill>
                  <a:latin typeface="Raleway"/>
                  <a:ea typeface="Raleway"/>
                  <a:cs typeface="Raleway"/>
                  <a:sym typeface="Raleway"/>
                </a:rPr>
                <a:t>prochaines</a:t>
              </a:r>
              <a:r>
                <a:rPr lang="en-US" sz="3400" dirty="0">
                  <a:solidFill>
                    <a:srgbClr val="139D3D"/>
                  </a:solidFill>
                  <a:latin typeface="Raleway"/>
                  <a:ea typeface="Raleway"/>
                  <a:cs typeface="Raleway"/>
                  <a:sym typeface="Raleway"/>
                </a:rPr>
                <a:t> étapes du </a:t>
              </a:r>
              <a:r>
                <a:rPr lang="en-US" sz="3400" dirty="0" err="1">
                  <a:solidFill>
                    <a:srgbClr val="139D3D"/>
                  </a:solidFill>
                  <a:latin typeface="Raleway"/>
                  <a:ea typeface="Raleway"/>
                  <a:cs typeface="Raleway"/>
                  <a:sym typeface="Raleway"/>
                </a:rPr>
                <a:t>projet</a:t>
              </a:r>
              <a:r>
                <a:rPr lang="en-US" sz="3400" dirty="0">
                  <a:solidFill>
                    <a:srgbClr val="139D3D"/>
                  </a:solidFill>
                  <a:latin typeface="Raleway"/>
                  <a:ea typeface="Raleway"/>
                  <a:cs typeface="Raleway"/>
                  <a:sym typeface="Raleway"/>
                </a:rPr>
                <a:t>?  </a:t>
              </a:r>
            </a:p>
          </p:txBody>
        </p:sp>
      </p:grpSp>
      <p:grpSp>
        <p:nvGrpSpPr>
          <p:cNvPr id="26" name="Group 26">
            <a:extLst>
              <a:ext uri="{FF2B5EF4-FFF2-40B4-BE49-F238E27FC236}">
                <a16:creationId xmlns:a16="http://schemas.microsoft.com/office/drawing/2014/main" id="{96C5DAD1-C7EF-A41C-A0AC-E9695BFEBE41}"/>
              </a:ext>
            </a:extLst>
          </p:cNvPr>
          <p:cNvGrpSpPr/>
          <p:nvPr/>
        </p:nvGrpSpPr>
        <p:grpSpPr>
          <a:xfrm>
            <a:off x="1791000" y="1359939"/>
            <a:ext cx="14706000" cy="8611200"/>
            <a:chOff x="0" y="0"/>
            <a:chExt cx="19608000" cy="11481600"/>
          </a:xfrm>
        </p:grpSpPr>
        <p:sp>
          <p:nvSpPr>
            <p:cNvPr id="27" name="Freeform 27">
              <a:extLst>
                <a:ext uri="{FF2B5EF4-FFF2-40B4-BE49-F238E27FC236}">
                  <a16:creationId xmlns:a16="http://schemas.microsoft.com/office/drawing/2014/main" id="{259021CB-5E05-DBC9-FE82-430F86958929}"/>
                </a:ext>
              </a:extLst>
            </p:cNvPr>
            <p:cNvSpPr/>
            <p:nvPr/>
          </p:nvSpPr>
          <p:spPr>
            <a:xfrm>
              <a:off x="0" y="0"/>
              <a:ext cx="19608000" cy="11481600"/>
            </a:xfrm>
            <a:custGeom>
              <a:avLst/>
              <a:gdLst/>
              <a:ahLst/>
              <a:cxnLst/>
              <a:rect l="l" t="t" r="r" b="b"/>
              <a:pathLst>
                <a:path w="19608000" h="11481600">
                  <a:moveTo>
                    <a:pt x="0" y="0"/>
                  </a:moveTo>
                  <a:lnTo>
                    <a:pt x="19608000" y="0"/>
                  </a:lnTo>
                  <a:lnTo>
                    <a:pt x="19608000" y="11481600"/>
                  </a:lnTo>
                  <a:lnTo>
                    <a:pt x="0" y="11481600"/>
                  </a:lnTo>
                  <a:close/>
                </a:path>
              </a:pathLst>
            </a:custGeom>
            <a:solidFill>
              <a:srgbClr val="000000">
                <a:alpha val="0"/>
              </a:srgbClr>
            </a:solidFill>
          </p:spPr>
          <p:txBody>
            <a:bodyPr/>
            <a:lstStyle/>
            <a:p>
              <a:endParaRPr lang="fr-FR"/>
            </a:p>
          </p:txBody>
        </p:sp>
        <p:sp>
          <p:nvSpPr>
            <p:cNvPr id="28" name="TextBox 28">
              <a:extLst>
                <a:ext uri="{FF2B5EF4-FFF2-40B4-BE49-F238E27FC236}">
                  <a16:creationId xmlns:a16="http://schemas.microsoft.com/office/drawing/2014/main" id="{FF52B20F-9D06-475C-43C3-EFEEADB0B4BB}"/>
                </a:ext>
              </a:extLst>
            </p:cNvPr>
            <p:cNvSpPr txBox="1"/>
            <p:nvPr/>
          </p:nvSpPr>
          <p:spPr>
            <a:xfrm>
              <a:off x="0" y="-133350"/>
              <a:ext cx="19608000" cy="11614950"/>
            </a:xfrm>
            <a:prstGeom prst="rect">
              <a:avLst/>
            </a:prstGeom>
          </p:spPr>
          <p:txBody>
            <a:bodyPr lIns="0" tIns="0" rIns="0" bIns="0" rtlCol="0" anchor="t"/>
            <a:lstStyle/>
            <a:p>
              <a:pPr algn="l">
                <a:lnSpc>
                  <a:spcPts val="4967"/>
                </a:lnSpc>
              </a:pPr>
              <a:endParaRPr lang="en-US" sz="3600" dirty="0">
                <a:solidFill>
                  <a:srgbClr val="000000"/>
                </a:solidFill>
                <a:latin typeface="Arial"/>
                <a:ea typeface="Arial"/>
                <a:cs typeface="Arial"/>
                <a:sym typeface="Arial"/>
              </a:endParaRPr>
            </a:p>
          </p:txBody>
        </p:sp>
      </p:grpSp>
      <p:graphicFrame>
        <p:nvGraphicFramePr>
          <p:cNvPr id="37" name="Diagramme 36">
            <a:extLst>
              <a:ext uri="{FF2B5EF4-FFF2-40B4-BE49-F238E27FC236}">
                <a16:creationId xmlns:a16="http://schemas.microsoft.com/office/drawing/2014/main" id="{798BE2A6-09B9-3FD9-95A4-3B9E9B3C969B}"/>
              </a:ext>
            </a:extLst>
          </p:cNvPr>
          <p:cNvGraphicFramePr/>
          <p:nvPr>
            <p:extLst>
              <p:ext uri="{D42A27DB-BD31-4B8C-83A1-F6EECF244321}">
                <p14:modId xmlns:p14="http://schemas.microsoft.com/office/powerpoint/2010/main" val="210434550"/>
              </p:ext>
            </p:extLst>
          </p:nvPr>
        </p:nvGraphicFramePr>
        <p:xfrm>
          <a:off x="2209800" y="1079499"/>
          <a:ext cx="14287200" cy="87112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31585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0011-81A8-4DFB-C34E-3A924C1938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6BE310-2AF9-72E8-E40C-4C20F3189855}"/>
              </a:ext>
            </a:extLst>
          </p:cNvPr>
          <p:cNvSpPr/>
          <p:nvPr/>
        </p:nvSpPr>
        <p:spPr>
          <a:xfrm>
            <a:off x="0" y="0"/>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a:p>
        </p:txBody>
      </p:sp>
      <p:sp>
        <p:nvSpPr>
          <p:cNvPr id="3" name="Freeform 3">
            <a:extLst>
              <a:ext uri="{FF2B5EF4-FFF2-40B4-BE49-F238E27FC236}">
                <a16:creationId xmlns:a16="http://schemas.microsoft.com/office/drawing/2014/main" id="{3F6E87DD-267F-8DCA-400D-28D54125D9BD}"/>
              </a:ext>
            </a:extLst>
          </p:cNvPr>
          <p:cNvSpPr/>
          <p:nvPr/>
        </p:nvSpPr>
        <p:spPr>
          <a:xfrm>
            <a:off x="-231153" y="292764"/>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4"/>
            <a:stretch>
              <a:fillRect/>
            </a:stretch>
          </a:blipFill>
        </p:spPr>
        <p:txBody>
          <a:bodyPr/>
          <a:lstStyle/>
          <a:p>
            <a:endParaRPr lang="fr-FR"/>
          </a:p>
        </p:txBody>
      </p:sp>
      <p:sp>
        <p:nvSpPr>
          <p:cNvPr id="4" name="Freeform 4" descr="preencoded.png">
            <a:extLst>
              <a:ext uri="{FF2B5EF4-FFF2-40B4-BE49-F238E27FC236}">
                <a16:creationId xmlns:a16="http://schemas.microsoft.com/office/drawing/2014/main" id="{DDAFD011-1903-0EF3-FB77-BCF6C4B5B257}"/>
              </a:ext>
            </a:extLst>
          </p:cNvPr>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5" name="Group 5">
            <a:extLst>
              <a:ext uri="{FF2B5EF4-FFF2-40B4-BE49-F238E27FC236}">
                <a16:creationId xmlns:a16="http://schemas.microsoft.com/office/drawing/2014/main" id="{B2B89B05-3B0E-12C0-DABD-AC93C42DF5B6}"/>
              </a:ext>
            </a:extLst>
          </p:cNvPr>
          <p:cNvGrpSpPr/>
          <p:nvPr/>
        </p:nvGrpSpPr>
        <p:grpSpPr>
          <a:xfrm>
            <a:off x="22488526" y="13473112"/>
            <a:ext cx="4014600" cy="800400"/>
            <a:chOff x="0" y="0"/>
            <a:chExt cx="5352800" cy="1067200"/>
          </a:xfrm>
        </p:grpSpPr>
        <p:sp>
          <p:nvSpPr>
            <p:cNvPr id="6" name="Freeform 6">
              <a:extLst>
                <a:ext uri="{FF2B5EF4-FFF2-40B4-BE49-F238E27FC236}">
                  <a16:creationId xmlns:a16="http://schemas.microsoft.com/office/drawing/2014/main" id="{F471F579-728A-47CC-12F8-14BB639271E8}"/>
                </a:ext>
              </a:extLst>
            </p:cNvPr>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7" name="TextBox 7">
              <a:extLst>
                <a:ext uri="{FF2B5EF4-FFF2-40B4-BE49-F238E27FC236}">
                  <a16:creationId xmlns:a16="http://schemas.microsoft.com/office/drawing/2014/main" id="{AA10C4EB-7DAF-EF04-AF6B-310F71F75DFF}"/>
                </a:ext>
              </a:extLst>
            </p:cNvPr>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 seeds</a:t>
              </a:r>
            </a:p>
          </p:txBody>
        </p:sp>
      </p:grpSp>
      <p:grpSp>
        <p:nvGrpSpPr>
          <p:cNvPr id="8" name="Group 8">
            <a:extLst>
              <a:ext uri="{FF2B5EF4-FFF2-40B4-BE49-F238E27FC236}">
                <a16:creationId xmlns:a16="http://schemas.microsoft.com/office/drawing/2014/main" id="{F621BF05-5BE8-DC45-1031-1B816600C59F}"/>
              </a:ext>
            </a:extLst>
          </p:cNvPr>
          <p:cNvGrpSpPr/>
          <p:nvPr/>
        </p:nvGrpSpPr>
        <p:grpSpPr>
          <a:xfrm>
            <a:off x="23231476" y="14280358"/>
            <a:ext cx="3372000" cy="228600"/>
            <a:chOff x="0" y="0"/>
            <a:chExt cx="4496000" cy="304800"/>
          </a:xfrm>
        </p:grpSpPr>
        <p:sp>
          <p:nvSpPr>
            <p:cNvPr id="9" name="Freeform 9">
              <a:extLst>
                <a:ext uri="{FF2B5EF4-FFF2-40B4-BE49-F238E27FC236}">
                  <a16:creationId xmlns:a16="http://schemas.microsoft.com/office/drawing/2014/main" id="{9172854B-D636-BBA4-FE66-8368CF2961D6}"/>
                </a:ext>
              </a:extLst>
            </p:cNvPr>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0" name="TextBox 10">
              <a:extLst>
                <a:ext uri="{FF2B5EF4-FFF2-40B4-BE49-F238E27FC236}">
                  <a16:creationId xmlns:a16="http://schemas.microsoft.com/office/drawing/2014/main" id="{B0063BE5-9A90-D7BA-3EDA-9F02621963AA}"/>
                </a:ext>
              </a:extLst>
            </p:cNvPr>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11" name="Freeform 11">
            <a:extLst>
              <a:ext uri="{FF2B5EF4-FFF2-40B4-BE49-F238E27FC236}">
                <a16:creationId xmlns:a16="http://schemas.microsoft.com/office/drawing/2014/main" id="{56221070-E5BE-CF72-8D69-4299BDC6593B}"/>
              </a:ext>
            </a:extLst>
          </p:cNvPr>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12" name="Freeform 12">
            <a:extLst>
              <a:ext uri="{FF2B5EF4-FFF2-40B4-BE49-F238E27FC236}">
                <a16:creationId xmlns:a16="http://schemas.microsoft.com/office/drawing/2014/main" id="{C8555C1B-0F4E-3A7A-E53A-D82D8D35FC67}"/>
              </a:ext>
            </a:extLst>
          </p:cNvPr>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a:p>
        </p:txBody>
      </p:sp>
      <p:sp>
        <p:nvSpPr>
          <p:cNvPr id="13" name="Freeform 13" descr="preencoded.png">
            <a:extLst>
              <a:ext uri="{FF2B5EF4-FFF2-40B4-BE49-F238E27FC236}">
                <a16:creationId xmlns:a16="http://schemas.microsoft.com/office/drawing/2014/main" id="{6CEE7A75-F712-B63A-6BC0-9350CB9FF5C6}"/>
              </a:ext>
            </a:extLst>
          </p:cNvPr>
          <p:cNvSpPr/>
          <p:nvPr/>
        </p:nvSpPr>
        <p:spPr>
          <a:xfrm>
            <a:off x="22559962" y="13344526"/>
            <a:ext cx="3957638" cy="1171576"/>
          </a:xfrm>
          <a:custGeom>
            <a:avLst/>
            <a:gdLst/>
            <a:ahLst/>
            <a:cxnLst/>
            <a:rect l="l" t="t" r="r" b="b"/>
            <a:pathLst>
              <a:path w="3957638" h="1171576">
                <a:moveTo>
                  <a:pt x="0" y="0"/>
                </a:moveTo>
                <a:lnTo>
                  <a:pt x="3957638" y="0"/>
                </a:lnTo>
                <a:lnTo>
                  <a:pt x="3957638" y="1171576"/>
                </a:lnTo>
                <a:lnTo>
                  <a:pt x="0" y="1171576"/>
                </a:lnTo>
                <a:lnTo>
                  <a:pt x="0" y="0"/>
                </a:lnTo>
                <a:close/>
              </a:path>
            </a:pathLst>
          </a:custGeom>
          <a:blipFill>
            <a:blip r:embed="rId5"/>
            <a:stretch>
              <a:fillRect/>
            </a:stretch>
          </a:blipFill>
        </p:spPr>
        <p:txBody>
          <a:bodyPr/>
          <a:lstStyle/>
          <a:p>
            <a:endParaRPr lang="fr-FR"/>
          </a:p>
        </p:txBody>
      </p:sp>
      <p:grpSp>
        <p:nvGrpSpPr>
          <p:cNvPr id="14" name="Group 14">
            <a:extLst>
              <a:ext uri="{FF2B5EF4-FFF2-40B4-BE49-F238E27FC236}">
                <a16:creationId xmlns:a16="http://schemas.microsoft.com/office/drawing/2014/main" id="{8EFC4932-1212-435B-FE51-61EDCCBCEE88}"/>
              </a:ext>
            </a:extLst>
          </p:cNvPr>
          <p:cNvGrpSpPr/>
          <p:nvPr/>
        </p:nvGrpSpPr>
        <p:grpSpPr>
          <a:xfrm>
            <a:off x="22488526" y="13473112"/>
            <a:ext cx="4014600" cy="800400"/>
            <a:chOff x="0" y="0"/>
            <a:chExt cx="5352800" cy="1067200"/>
          </a:xfrm>
        </p:grpSpPr>
        <p:sp>
          <p:nvSpPr>
            <p:cNvPr id="15" name="Freeform 15">
              <a:extLst>
                <a:ext uri="{FF2B5EF4-FFF2-40B4-BE49-F238E27FC236}">
                  <a16:creationId xmlns:a16="http://schemas.microsoft.com/office/drawing/2014/main" id="{7DA48942-CDF2-1BAC-BB69-E3C0FE76E06A}"/>
                </a:ext>
              </a:extLst>
            </p:cNvPr>
            <p:cNvSpPr/>
            <p:nvPr/>
          </p:nvSpPr>
          <p:spPr>
            <a:xfrm>
              <a:off x="0" y="0"/>
              <a:ext cx="5352800" cy="1067200"/>
            </a:xfrm>
            <a:custGeom>
              <a:avLst/>
              <a:gdLst/>
              <a:ahLst/>
              <a:cxnLst/>
              <a:rect l="l" t="t" r="r" b="b"/>
              <a:pathLst>
                <a:path w="5352800" h="1067200">
                  <a:moveTo>
                    <a:pt x="0" y="0"/>
                  </a:moveTo>
                  <a:lnTo>
                    <a:pt x="5352800" y="0"/>
                  </a:lnTo>
                  <a:lnTo>
                    <a:pt x="5352800" y="1067200"/>
                  </a:lnTo>
                  <a:lnTo>
                    <a:pt x="0" y="1067200"/>
                  </a:lnTo>
                  <a:close/>
                </a:path>
              </a:pathLst>
            </a:custGeom>
            <a:solidFill>
              <a:srgbClr val="000000">
                <a:alpha val="0"/>
              </a:srgbClr>
            </a:solidFill>
          </p:spPr>
          <p:txBody>
            <a:bodyPr/>
            <a:lstStyle/>
            <a:p>
              <a:endParaRPr lang="fr-FR"/>
            </a:p>
          </p:txBody>
        </p:sp>
        <p:sp>
          <p:nvSpPr>
            <p:cNvPr id="16" name="TextBox 16">
              <a:extLst>
                <a:ext uri="{FF2B5EF4-FFF2-40B4-BE49-F238E27FC236}">
                  <a16:creationId xmlns:a16="http://schemas.microsoft.com/office/drawing/2014/main" id="{0B275C28-4B8D-F216-AC25-2C86F043EBB3}"/>
                </a:ext>
              </a:extLst>
            </p:cNvPr>
            <p:cNvSpPr txBox="1"/>
            <p:nvPr/>
          </p:nvSpPr>
          <p:spPr>
            <a:xfrm>
              <a:off x="0" y="-133350"/>
              <a:ext cx="5352800" cy="1200550"/>
            </a:xfrm>
            <a:prstGeom prst="rect">
              <a:avLst/>
            </a:prstGeom>
          </p:spPr>
          <p:txBody>
            <a:bodyPr lIns="0" tIns="0" rIns="0" bIns="0" rtlCol="0" anchor="t"/>
            <a:lstStyle/>
            <a:p>
              <a:pPr algn="l">
                <a:lnSpc>
                  <a:spcPts val="7581"/>
                </a:lnSpc>
              </a:pPr>
              <a:r>
                <a:rPr lang="en-US" sz="5400">
                  <a:solidFill>
                    <a:srgbClr val="FFFFFF"/>
                  </a:solidFill>
                  <a:latin typeface="Arimo"/>
                  <a:ea typeface="Arimo"/>
                  <a:cs typeface="Arimo"/>
                  <a:sym typeface="Arimo"/>
                </a:rPr>
                <a:t>openseeds</a:t>
              </a:r>
            </a:p>
          </p:txBody>
        </p:sp>
      </p:grpSp>
      <p:grpSp>
        <p:nvGrpSpPr>
          <p:cNvPr id="17" name="Group 17">
            <a:extLst>
              <a:ext uri="{FF2B5EF4-FFF2-40B4-BE49-F238E27FC236}">
                <a16:creationId xmlns:a16="http://schemas.microsoft.com/office/drawing/2014/main" id="{FB9BA3BA-3D9F-EEBF-DB3D-6AB34B435399}"/>
              </a:ext>
            </a:extLst>
          </p:cNvPr>
          <p:cNvGrpSpPr/>
          <p:nvPr/>
        </p:nvGrpSpPr>
        <p:grpSpPr>
          <a:xfrm>
            <a:off x="23231476" y="14280358"/>
            <a:ext cx="3372000" cy="228600"/>
            <a:chOff x="0" y="0"/>
            <a:chExt cx="4496000" cy="304800"/>
          </a:xfrm>
        </p:grpSpPr>
        <p:sp>
          <p:nvSpPr>
            <p:cNvPr id="18" name="Freeform 18">
              <a:extLst>
                <a:ext uri="{FF2B5EF4-FFF2-40B4-BE49-F238E27FC236}">
                  <a16:creationId xmlns:a16="http://schemas.microsoft.com/office/drawing/2014/main" id="{C6D549CF-1F5E-DCB4-19B2-53AD51A9C881}"/>
                </a:ext>
              </a:extLst>
            </p:cNvPr>
            <p:cNvSpPr/>
            <p:nvPr/>
          </p:nvSpPr>
          <p:spPr>
            <a:xfrm>
              <a:off x="0" y="0"/>
              <a:ext cx="4496000" cy="304800"/>
            </a:xfrm>
            <a:custGeom>
              <a:avLst/>
              <a:gdLst/>
              <a:ahLst/>
              <a:cxnLst/>
              <a:rect l="l" t="t" r="r" b="b"/>
              <a:pathLst>
                <a:path w="4496000" h="304800">
                  <a:moveTo>
                    <a:pt x="0" y="0"/>
                  </a:moveTo>
                  <a:lnTo>
                    <a:pt x="4496000" y="0"/>
                  </a:lnTo>
                  <a:lnTo>
                    <a:pt x="4496000" y="304800"/>
                  </a:lnTo>
                  <a:lnTo>
                    <a:pt x="0" y="304800"/>
                  </a:lnTo>
                  <a:close/>
                </a:path>
              </a:pathLst>
            </a:custGeom>
            <a:solidFill>
              <a:srgbClr val="000000">
                <a:alpha val="0"/>
              </a:srgbClr>
            </a:solidFill>
          </p:spPr>
          <p:txBody>
            <a:bodyPr/>
            <a:lstStyle/>
            <a:p>
              <a:endParaRPr lang="fr-FR"/>
            </a:p>
          </p:txBody>
        </p:sp>
        <p:sp>
          <p:nvSpPr>
            <p:cNvPr id="19" name="TextBox 19">
              <a:extLst>
                <a:ext uri="{FF2B5EF4-FFF2-40B4-BE49-F238E27FC236}">
                  <a16:creationId xmlns:a16="http://schemas.microsoft.com/office/drawing/2014/main" id="{7E13A159-6E1E-7DE2-2A21-5BD323EF858A}"/>
                </a:ext>
              </a:extLst>
            </p:cNvPr>
            <p:cNvSpPr txBox="1"/>
            <p:nvPr/>
          </p:nvSpPr>
          <p:spPr>
            <a:xfrm>
              <a:off x="0" y="-28575"/>
              <a:ext cx="4496000" cy="333375"/>
            </a:xfrm>
            <a:prstGeom prst="rect">
              <a:avLst/>
            </a:prstGeom>
          </p:spPr>
          <p:txBody>
            <a:bodyPr lIns="0" tIns="0" rIns="0" bIns="0" rtlCol="0" anchor="t"/>
            <a:lstStyle/>
            <a:p>
              <a:pPr algn="ctr">
                <a:lnSpc>
                  <a:spcPts val="2188"/>
                </a:lnSpc>
              </a:pPr>
              <a:r>
                <a:rPr lang="en-US" sz="1600" b="1">
                  <a:solidFill>
                    <a:srgbClr val="FFFFFF"/>
                  </a:solidFill>
                  <a:latin typeface="Raleway Bold"/>
                  <a:ea typeface="Raleway Bold"/>
                  <a:cs typeface="Raleway Bold"/>
                  <a:sym typeface="Raleway Bold"/>
                </a:rPr>
                <a:t>mentoring &amp; training program</a:t>
              </a:r>
            </a:p>
          </p:txBody>
        </p:sp>
      </p:grpSp>
      <p:sp>
        <p:nvSpPr>
          <p:cNvPr id="20" name="Freeform 20">
            <a:extLst>
              <a:ext uri="{FF2B5EF4-FFF2-40B4-BE49-F238E27FC236}">
                <a16:creationId xmlns:a16="http://schemas.microsoft.com/office/drawing/2014/main" id="{86BF2298-5DD1-E9AE-B414-73ADD496AFE7}"/>
              </a:ext>
            </a:extLst>
          </p:cNvPr>
          <p:cNvSpPr/>
          <p:nvPr/>
        </p:nvSpPr>
        <p:spPr>
          <a:xfrm>
            <a:off x="834763" y="4164629"/>
            <a:ext cx="18288006" cy="10287002"/>
          </a:xfrm>
          <a:custGeom>
            <a:avLst/>
            <a:gdLst/>
            <a:ahLst/>
            <a:cxnLst/>
            <a:rect l="l" t="t" r="r" b="b"/>
            <a:pathLst>
              <a:path w="18288006" h="10287002">
                <a:moveTo>
                  <a:pt x="0" y="0"/>
                </a:moveTo>
                <a:lnTo>
                  <a:pt x="18288006" y="0"/>
                </a:lnTo>
                <a:lnTo>
                  <a:pt x="18288006" y="10287002"/>
                </a:lnTo>
                <a:lnTo>
                  <a:pt x="0" y="10287002"/>
                </a:lnTo>
                <a:lnTo>
                  <a:pt x="0" y="0"/>
                </a:lnTo>
                <a:close/>
              </a:path>
            </a:pathLst>
          </a:custGeom>
          <a:blipFill>
            <a:blip r:embed="rId3"/>
            <a:stretch>
              <a:fillRect/>
            </a:stretch>
          </a:blipFill>
        </p:spPr>
        <p:txBody>
          <a:bodyPr/>
          <a:lstStyle/>
          <a:p>
            <a:endParaRPr lang="fr-FR" dirty="0"/>
          </a:p>
        </p:txBody>
      </p:sp>
      <p:sp>
        <p:nvSpPr>
          <p:cNvPr id="21" name="Freeform 21">
            <a:extLst>
              <a:ext uri="{FF2B5EF4-FFF2-40B4-BE49-F238E27FC236}">
                <a16:creationId xmlns:a16="http://schemas.microsoft.com/office/drawing/2014/main" id="{E391C5FA-3EB5-2EBF-1D65-32402EFEFE10}"/>
              </a:ext>
            </a:extLst>
          </p:cNvPr>
          <p:cNvSpPr/>
          <p:nvPr/>
        </p:nvSpPr>
        <p:spPr>
          <a:xfrm>
            <a:off x="505100" y="611400"/>
            <a:ext cx="704200" cy="640150"/>
          </a:xfrm>
          <a:custGeom>
            <a:avLst/>
            <a:gdLst/>
            <a:ahLst/>
            <a:cxnLst/>
            <a:rect l="l" t="t" r="r" b="b"/>
            <a:pathLst>
              <a:path w="704200" h="640150">
                <a:moveTo>
                  <a:pt x="0" y="0"/>
                </a:moveTo>
                <a:lnTo>
                  <a:pt x="704200" y="0"/>
                </a:lnTo>
                <a:lnTo>
                  <a:pt x="704200" y="640150"/>
                </a:lnTo>
                <a:lnTo>
                  <a:pt x="0" y="640150"/>
                </a:lnTo>
                <a:lnTo>
                  <a:pt x="0" y="0"/>
                </a:lnTo>
                <a:close/>
              </a:path>
            </a:pathLst>
          </a:custGeom>
          <a:blipFill>
            <a:blip r:embed="rId6"/>
            <a:stretch>
              <a:fillRect t="-2" b="-2"/>
            </a:stretch>
          </a:blipFill>
        </p:spPr>
        <p:txBody>
          <a:bodyPr/>
          <a:lstStyle/>
          <a:p>
            <a:endParaRPr lang="fr-FR"/>
          </a:p>
        </p:txBody>
      </p:sp>
      <p:sp>
        <p:nvSpPr>
          <p:cNvPr id="22" name="Freeform 22">
            <a:extLst>
              <a:ext uri="{FF2B5EF4-FFF2-40B4-BE49-F238E27FC236}">
                <a16:creationId xmlns:a16="http://schemas.microsoft.com/office/drawing/2014/main" id="{A84B395D-64B9-C35E-24C4-22599F6BB8DB}"/>
              </a:ext>
            </a:extLst>
          </p:cNvPr>
          <p:cNvSpPr/>
          <p:nvPr/>
        </p:nvSpPr>
        <p:spPr>
          <a:xfrm>
            <a:off x="15011890" y="8892350"/>
            <a:ext cx="2718784" cy="796950"/>
          </a:xfrm>
          <a:custGeom>
            <a:avLst/>
            <a:gdLst/>
            <a:ahLst/>
            <a:cxnLst/>
            <a:rect l="l" t="t" r="r" b="b"/>
            <a:pathLst>
              <a:path w="2718784" h="796950">
                <a:moveTo>
                  <a:pt x="0" y="0"/>
                </a:moveTo>
                <a:lnTo>
                  <a:pt x="2718784" y="0"/>
                </a:lnTo>
                <a:lnTo>
                  <a:pt x="2718784" y="796950"/>
                </a:lnTo>
                <a:lnTo>
                  <a:pt x="0" y="796950"/>
                </a:lnTo>
                <a:lnTo>
                  <a:pt x="0" y="0"/>
                </a:lnTo>
                <a:close/>
              </a:path>
            </a:pathLst>
          </a:custGeom>
          <a:blipFill>
            <a:blip r:embed="rId7"/>
            <a:stretch>
              <a:fillRect l="-1" r="-1"/>
            </a:stretch>
          </a:blipFill>
        </p:spPr>
        <p:txBody>
          <a:bodyPr/>
          <a:lstStyle/>
          <a:p>
            <a:endParaRPr lang="fr-FR" dirty="0"/>
          </a:p>
        </p:txBody>
      </p:sp>
      <p:grpSp>
        <p:nvGrpSpPr>
          <p:cNvPr id="23" name="Group 23">
            <a:extLst>
              <a:ext uri="{FF2B5EF4-FFF2-40B4-BE49-F238E27FC236}">
                <a16:creationId xmlns:a16="http://schemas.microsoft.com/office/drawing/2014/main" id="{3A0BF234-DA19-BA85-537B-D836A6ACB0DB}"/>
              </a:ext>
            </a:extLst>
          </p:cNvPr>
          <p:cNvGrpSpPr/>
          <p:nvPr/>
        </p:nvGrpSpPr>
        <p:grpSpPr>
          <a:xfrm>
            <a:off x="2813850" y="538068"/>
            <a:ext cx="12244913" cy="1248659"/>
            <a:chOff x="0" y="-19050"/>
            <a:chExt cx="16326551" cy="1664879"/>
          </a:xfrm>
        </p:grpSpPr>
        <p:sp>
          <p:nvSpPr>
            <p:cNvPr id="24" name="Freeform 24">
              <a:extLst>
                <a:ext uri="{FF2B5EF4-FFF2-40B4-BE49-F238E27FC236}">
                  <a16:creationId xmlns:a16="http://schemas.microsoft.com/office/drawing/2014/main" id="{8FC22EC6-DE14-CF81-2E4B-B86C3722828F}"/>
                </a:ext>
              </a:extLst>
            </p:cNvPr>
            <p:cNvSpPr/>
            <p:nvPr/>
          </p:nvSpPr>
          <p:spPr>
            <a:xfrm>
              <a:off x="62551" y="241029"/>
              <a:ext cx="16264000" cy="1404800"/>
            </a:xfrm>
            <a:custGeom>
              <a:avLst/>
              <a:gdLst/>
              <a:ahLst/>
              <a:cxnLst/>
              <a:rect l="l" t="t" r="r" b="b"/>
              <a:pathLst>
                <a:path w="16264000" h="1404800">
                  <a:moveTo>
                    <a:pt x="0" y="0"/>
                  </a:moveTo>
                  <a:lnTo>
                    <a:pt x="16264000" y="0"/>
                  </a:lnTo>
                  <a:lnTo>
                    <a:pt x="16264000" y="1404800"/>
                  </a:lnTo>
                  <a:lnTo>
                    <a:pt x="0" y="1404800"/>
                  </a:lnTo>
                  <a:close/>
                </a:path>
              </a:pathLst>
            </a:custGeom>
            <a:solidFill>
              <a:srgbClr val="000000">
                <a:alpha val="0"/>
              </a:srgbClr>
            </a:solidFill>
          </p:spPr>
          <p:txBody>
            <a:bodyPr/>
            <a:lstStyle/>
            <a:p>
              <a:endParaRPr lang="fr-FR" dirty="0"/>
            </a:p>
          </p:txBody>
        </p:sp>
        <p:sp>
          <p:nvSpPr>
            <p:cNvPr id="25" name="TextBox 25">
              <a:extLst>
                <a:ext uri="{FF2B5EF4-FFF2-40B4-BE49-F238E27FC236}">
                  <a16:creationId xmlns:a16="http://schemas.microsoft.com/office/drawing/2014/main" id="{8D5FE6A8-DDFD-E88F-1E1C-6C71EC37B3C6}"/>
                </a:ext>
              </a:extLst>
            </p:cNvPr>
            <p:cNvSpPr txBox="1"/>
            <p:nvPr/>
          </p:nvSpPr>
          <p:spPr>
            <a:xfrm>
              <a:off x="0" y="-19050"/>
              <a:ext cx="16264000" cy="1423850"/>
            </a:xfrm>
            <a:prstGeom prst="rect">
              <a:avLst/>
            </a:prstGeom>
          </p:spPr>
          <p:txBody>
            <a:bodyPr lIns="0" tIns="0" rIns="0" bIns="0" rtlCol="0" anchor="t"/>
            <a:lstStyle/>
            <a:p>
              <a:pPr algn="l">
                <a:lnSpc>
                  <a:spcPts val="4079"/>
                </a:lnSpc>
              </a:pPr>
              <a:r>
                <a:rPr lang="en-US" sz="3400" dirty="0">
                  <a:solidFill>
                    <a:srgbClr val="139D3D"/>
                  </a:solidFill>
                  <a:latin typeface="Raleway"/>
                  <a:ea typeface="Raleway"/>
                  <a:cs typeface="Raleway"/>
                  <a:sym typeface="Raleway"/>
                </a:rPr>
                <a:t> </a:t>
              </a:r>
            </a:p>
          </p:txBody>
        </p:sp>
      </p:grpSp>
      <p:sp>
        <p:nvSpPr>
          <p:cNvPr id="28" name="TextBox 28">
            <a:extLst>
              <a:ext uri="{FF2B5EF4-FFF2-40B4-BE49-F238E27FC236}">
                <a16:creationId xmlns:a16="http://schemas.microsoft.com/office/drawing/2014/main" id="{24F8077A-1AEC-AF8E-2454-0DA7B03D148C}"/>
              </a:ext>
            </a:extLst>
          </p:cNvPr>
          <p:cNvSpPr txBox="1"/>
          <p:nvPr/>
        </p:nvSpPr>
        <p:spPr>
          <a:xfrm>
            <a:off x="1791000" y="1259927"/>
            <a:ext cx="14706000" cy="8711213"/>
          </a:xfrm>
          <a:prstGeom prst="rect">
            <a:avLst/>
          </a:prstGeom>
        </p:spPr>
        <p:txBody>
          <a:bodyPr lIns="0" tIns="0" rIns="0" bIns="0" rtlCol="0" anchor="t"/>
          <a:lstStyle/>
          <a:p>
            <a:pPr algn="l">
              <a:lnSpc>
                <a:spcPts val="4967"/>
              </a:lnSpc>
            </a:pPr>
            <a:endParaRPr lang="en-US" sz="3600" dirty="0">
              <a:solidFill>
                <a:srgbClr val="000000"/>
              </a:solidFill>
              <a:latin typeface="Arial"/>
              <a:ea typeface="Arial"/>
              <a:cs typeface="Arial"/>
              <a:sym typeface="Arial"/>
            </a:endParaRPr>
          </a:p>
        </p:txBody>
      </p:sp>
      <p:sp>
        <p:nvSpPr>
          <p:cNvPr id="39" name="TextBox 22">
            <a:extLst>
              <a:ext uri="{FF2B5EF4-FFF2-40B4-BE49-F238E27FC236}">
                <a16:creationId xmlns:a16="http://schemas.microsoft.com/office/drawing/2014/main" id="{F36BF619-E784-834D-6A64-3737DDA71BDA}"/>
              </a:ext>
            </a:extLst>
          </p:cNvPr>
          <p:cNvSpPr txBox="1"/>
          <p:nvPr/>
        </p:nvSpPr>
        <p:spPr>
          <a:xfrm>
            <a:off x="9144000" y="1676206"/>
            <a:ext cx="5762991" cy="5205317"/>
          </a:xfrm>
          <a:prstGeom prst="rect">
            <a:avLst/>
          </a:prstGeom>
        </p:spPr>
        <p:txBody>
          <a:bodyPr lIns="0" tIns="0" rIns="0" bIns="0" rtlCol="0" anchor="t"/>
          <a:lstStyle/>
          <a:p>
            <a:pPr algn="l">
              <a:lnSpc>
                <a:spcPts val="3359"/>
              </a:lnSpc>
            </a:pPr>
            <a:endParaRPr dirty="0"/>
          </a:p>
          <a:p>
            <a:pPr marL="604519" lvl="1" indent="-302260" algn="l">
              <a:lnSpc>
                <a:spcPts val="3359"/>
              </a:lnSpc>
              <a:buFont typeface="Arial"/>
              <a:buChar char="•"/>
            </a:pPr>
            <a:r>
              <a:rPr lang="en-US" sz="2799" dirty="0">
                <a:latin typeface="Arial" panose="020B0604020202020204" pitchFamily="34" charset="0"/>
                <a:ea typeface="Raleway"/>
                <a:cs typeface="Arial" panose="020B0604020202020204" pitchFamily="34" charset="0"/>
                <a:sym typeface="Raleway"/>
              </a:rPr>
              <a:t>Tous les participants et </a:t>
            </a:r>
            <a:r>
              <a:rPr lang="en-US" sz="2799" dirty="0" err="1">
                <a:latin typeface="Arial" panose="020B0604020202020204" pitchFamily="34" charset="0"/>
                <a:ea typeface="Raleway"/>
                <a:cs typeface="Arial" panose="020B0604020202020204" pitchFamily="34" charset="0"/>
                <a:sym typeface="Raleway"/>
              </a:rPr>
              <a:t>conférenciers</a:t>
            </a:r>
            <a:r>
              <a:rPr lang="en-US" sz="2799" dirty="0">
                <a:latin typeface="Arial" panose="020B0604020202020204" pitchFamily="34" charset="0"/>
                <a:ea typeface="Raleway"/>
                <a:cs typeface="Arial" panose="020B0604020202020204" pitchFamily="34" charset="0"/>
                <a:sym typeface="Raleway"/>
              </a:rPr>
              <a:t> qui </a:t>
            </a:r>
            <a:r>
              <a:rPr lang="en-US" sz="2799" dirty="0" err="1">
                <a:latin typeface="Arial" panose="020B0604020202020204" pitchFamily="34" charset="0"/>
                <a:ea typeface="Raleway"/>
                <a:cs typeface="Arial" panose="020B0604020202020204" pitchFamily="34" charset="0"/>
                <a:sym typeface="Raleway"/>
              </a:rPr>
              <a:t>ont</a:t>
            </a:r>
            <a:r>
              <a:rPr lang="en-US" sz="2799" dirty="0">
                <a:latin typeface="Arial" panose="020B0604020202020204" pitchFamily="34" charset="0"/>
                <a:ea typeface="Raleway"/>
                <a:cs typeface="Arial" panose="020B0604020202020204" pitchFamily="34" charset="0"/>
                <a:sym typeface="Raleway"/>
              </a:rPr>
              <a:t> </a:t>
            </a:r>
            <a:r>
              <a:rPr lang="en-US" sz="2799" dirty="0" err="1">
                <a:latin typeface="Arial" panose="020B0604020202020204" pitchFamily="34" charset="0"/>
                <a:ea typeface="Raleway"/>
                <a:cs typeface="Arial" panose="020B0604020202020204" pitchFamily="34" charset="0"/>
                <a:sym typeface="Raleway"/>
              </a:rPr>
              <a:t>contribué</a:t>
            </a:r>
            <a:r>
              <a:rPr lang="en-US" sz="2799" dirty="0">
                <a:latin typeface="Arial" panose="020B0604020202020204" pitchFamily="34" charset="0"/>
                <a:ea typeface="Raleway"/>
                <a:cs typeface="Arial" panose="020B0604020202020204" pitchFamily="34" charset="0"/>
                <a:sym typeface="Raleway"/>
              </a:rPr>
              <a:t> </a:t>
            </a:r>
            <a:r>
              <a:rPr lang="en-US" sz="2799" dirty="0" err="1">
                <a:latin typeface="Arial" panose="020B0604020202020204" pitchFamily="34" charset="0"/>
                <a:ea typeface="Raleway"/>
                <a:cs typeface="Arial" panose="020B0604020202020204" pitchFamily="34" charset="0"/>
                <a:sym typeface="Raleway"/>
              </a:rPr>
              <a:t>activement</a:t>
            </a:r>
            <a:r>
              <a:rPr lang="en-US" sz="2799" dirty="0">
                <a:latin typeface="Arial" panose="020B0604020202020204" pitchFamily="34" charset="0"/>
                <a:ea typeface="Raleway"/>
                <a:cs typeface="Arial" panose="020B0604020202020204" pitchFamily="34" charset="0"/>
                <a:sym typeface="Raleway"/>
              </a:rPr>
              <a:t> à la </a:t>
            </a:r>
            <a:r>
              <a:rPr lang="en-US" sz="2799" dirty="0" err="1">
                <a:latin typeface="Arial" panose="020B0604020202020204" pitchFamily="34" charset="0"/>
                <a:ea typeface="Raleway"/>
                <a:cs typeface="Arial" panose="020B0604020202020204" pitchFamily="34" charset="0"/>
                <a:sym typeface="Raleway"/>
              </a:rPr>
              <a:t>réussite</a:t>
            </a:r>
            <a:r>
              <a:rPr lang="en-US" sz="2799" dirty="0">
                <a:latin typeface="Arial" panose="020B0604020202020204" pitchFamily="34" charset="0"/>
                <a:ea typeface="Raleway"/>
                <a:cs typeface="Arial" panose="020B0604020202020204" pitchFamily="34" charset="0"/>
                <a:sym typeface="Raleway"/>
              </a:rPr>
              <a:t> de </a:t>
            </a:r>
            <a:r>
              <a:rPr lang="en-US" sz="2799" dirty="0" err="1">
                <a:latin typeface="Arial" panose="020B0604020202020204" pitchFamily="34" charset="0"/>
                <a:ea typeface="Raleway"/>
                <a:cs typeface="Arial" panose="020B0604020202020204" pitchFamily="34" charset="0"/>
                <a:sym typeface="Raleway"/>
              </a:rPr>
              <a:t>ce</a:t>
            </a:r>
            <a:r>
              <a:rPr lang="en-US" sz="2799" dirty="0">
                <a:latin typeface="Arial" panose="020B0604020202020204" pitchFamily="34" charset="0"/>
                <a:ea typeface="Raleway"/>
                <a:cs typeface="Arial" panose="020B0604020202020204" pitchFamily="34" charset="0"/>
                <a:sym typeface="Raleway"/>
              </a:rPr>
              <a:t> </a:t>
            </a:r>
            <a:r>
              <a:rPr lang="en-US" sz="2799" dirty="0" err="1">
                <a:latin typeface="Arial" panose="020B0604020202020204" pitchFamily="34" charset="0"/>
                <a:ea typeface="Raleway"/>
                <a:cs typeface="Arial" panose="020B0604020202020204" pitchFamily="34" charset="0"/>
                <a:sym typeface="Raleway"/>
              </a:rPr>
              <a:t>projet</a:t>
            </a:r>
            <a:endParaRPr lang="en-US" sz="2799" dirty="0">
              <a:latin typeface="Arial" panose="020B0604020202020204" pitchFamily="34" charset="0"/>
              <a:ea typeface="Raleway"/>
              <a:cs typeface="Arial" panose="020B0604020202020204" pitchFamily="34" charset="0"/>
              <a:sym typeface="Raleway"/>
            </a:endParaRPr>
          </a:p>
          <a:p>
            <a:pPr algn="l">
              <a:lnSpc>
                <a:spcPts val="3359"/>
              </a:lnSpc>
            </a:pPr>
            <a:endParaRPr lang="en-US" sz="2799" dirty="0">
              <a:latin typeface="Arial" panose="020B0604020202020204" pitchFamily="34" charset="0"/>
              <a:ea typeface="Raleway"/>
              <a:cs typeface="Arial" panose="020B0604020202020204" pitchFamily="34" charset="0"/>
              <a:sym typeface="Raleway"/>
            </a:endParaRPr>
          </a:p>
          <a:p>
            <a:pPr marL="604519" lvl="1" indent="-302260" algn="l">
              <a:lnSpc>
                <a:spcPts val="3359"/>
              </a:lnSpc>
              <a:buFont typeface="Arial"/>
              <a:buChar char="•"/>
            </a:pPr>
            <a:r>
              <a:rPr lang="en-US" sz="2799" dirty="0">
                <a:latin typeface="Arial" panose="020B0604020202020204" pitchFamily="34" charset="0"/>
                <a:ea typeface="Raleway"/>
                <a:cs typeface="Arial" panose="020B0604020202020204" pitchFamily="34" charset="0"/>
                <a:sym typeface="Raleway"/>
              </a:rPr>
              <a:t>Aux </a:t>
            </a:r>
            <a:r>
              <a:rPr lang="en-US" sz="2799" dirty="0" err="1">
                <a:latin typeface="Arial" panose="020B0604020202020204" pitchFamily="34" charset="0"/>
                <a:ea typeface="Raleway"/>
                <a:cs typeface="Arial" panose="020B0604020202020204" pitchFamily="34" charset="0"/>
                <a:sym typeface="Raleway"/>
              </a:rPr>
              <a:t>membres</a:t>
            </a:r>
            <a:r>
              <a:rPr lang="en-US" sz="2799" dirty="0">
                <a:latin typeface="Arial" panose="020B0604020202020204" pitchFamily="34" charset="0"/>
                <a:ea typeface="Raleway"/>
                <a:cs typeface="Arial" panose="020B0604020202020204" pitchFamily="34" charset="0"/>
                <a:sym typeface="Raleway"/>
              </a:rPr>
              <a:t> de </a:t>
            </a:r>
            <a:r>
              <a:rPr lang="en-US" sz="2799" dirty="0" err="1">
                <a:latin typeface="Arial" panose="020B0604020202020204" pitchFamily="34" charset="0"/>
                <a:ea typeface="Raleway"/>
                <a:cs typeface="Arial" panose="020B0604020202020204" pitchFamily="34" charset="0"/>
                <a:sym typeface="Raleway"/>
              </a:rPr>
              <a:t>mon</a:t>
            </a:r>
            <a:r>
              <a:rPr lang="en-US" sz="2799" dirty="0">
                <a:latin typeface="Arial" panose="020B0604020202020204" pitchFamily="34" charset="0"/>
                <a:ea typeface="Raleway"/>
                <a:cs typeface="Arial" panose="020B0604020202020204" pitchFamily="34" charset="0"/>
                <a:sym typeface="Raleway"/>
              </a:rPr>
              <a:t> équipe  </a:t>
            </a:r>
            <a:r>
              <a:rPr lang="en-US" sz="2799" b="1" dirty="0">
                <a:latin typeface="Arial" panose="020B0604020202020204" pitchFamily="34" charset="0"/>
                <a:ea typeface="Raleway Bold"/>
                <a:cs typeface="Arial" panose="020B0604020202020204" pitchFamily="34" charset="0"/>
                <a:sym typeface="Raleway Bold"/>
              </a:rPr>
              <a:t>(Alex, Clotilde)</a:t>
            </a:r>
          </a:p>
          <a:p>
            <a:pPr algn="l">
              <a:lnSpc>
                <a:spcPts val="3359"/>
              </a:lnSpc>
            </a:pPr>
            <a:endParaRPr lang="en-US" sz="2799" b="1" dirty="0">
              <a:solidFill>
                <a:srgbClr val="FFFFFF"/>
              </a:solidFill>
              <a:latin typeface="Raleway Bold"/>
              <a:ea typeface="Raleway Bold"/>
              <a:cs typeface="Raleway Bold"/>
              <a:sym typeface="Raleway Bold"/>
            </a:endParaRPr>
          </a:p>
          <a:p>
            <a:pPr marL="929640" lvl="1" indent="-464820" algn="l">
              <a:lnSpc>
                <a:spcPts val="3359"/>
              </a:lnSpc>
            </a:pPr>
            <a:endParaRPr lang="en-US" sz="2799" b="1" dirty="0">
              <a:solidFill>
                <a:srgbClr val="FFFFFF"/>
              </a:solidFill>
              <a:latin typeface="Raleway Bold"/>
              <a:ea typeface="Raleway Bold"/>
              <a:cs typeface="Raleway Bold"/>
              <a:sym typeface="Raleway Bold"/>
            </a:endParaRPr>
          </a:p>
          <a:p>
            <a:pPr marL="929640" lvl="1" indent="-464820" algn="l">
              <a:lnSpc>
                <a:spcPts val="3359"/>
              </a:lnSpc>
            </a:pPr>
            <a:endParaRPr lang="en-US" sz="2799" b="1" dirty="0">
              <a:solidFill>
                <a:srgbClr val="FFFFFF"/>
              </a:solidFill>
              <a:latin typeface="Raleway Bold"/>
              <a:ea typeface="Raleway Bold"/>
              <a:cs typeface="Raleway Bold"/>
              <a:sym typeface="Raleway Bold"/>
            </a:endParaRPr>
          </a:p>
        </p:txBody>
      </p:sp>
      <p:sp>
        <p:nvSpPr>
          <p:cNvPr id="40" name="TextBox 19">
            <a:extLst>
              <a:ext uri="{FF2B5EF4-FFF2-40B4-BE49-F238E27FC236}">
                <a16:creationId xmlns:a16="http://schemas.microsoft.com/office/drawing/2014/main" id="{B5945180-76F3-87B3-F5DE-F65DA810F8F5}"/>
              </a:ext>
            </a:extLst>
          </p:cNvPr>
          <p:cNvSpPr txBox="1"/>
          <p:nvPr/>
        </p:nvSpPr>
        <p:spPr>
          <a:xfrm>
            <a:off x="1778331" y="1676206"/>
            <a:ext cx="5762991" cy="4755217"/>
          </a:xfrm>
          <a:prstGeom prst="rect">
            <a:avLst/>
          </a:prstGeom>
        </p:spPr>
        <p:txBody>
          <a:bodyPr lIns="0" tIns="0" rIns="0" bIns="0" rtlCol="0" anchor="t"/>
          <a:lstStyle/>
          <a:p>
            <a:pPr algn="l">
              <a:lnSpc>
                <a:spcPts val="3359"/>
              </a:lnSpc>
            </a:pPr>
            <a:endParaRPr dirty="0"/>
          </a:p>
          <a:p>
            <a:pPr marL="929538" lvl="1" indent="-464769" algn="l">
              <a:lnSpc>
                <a:spcPts val="3359"/>
              </a:lnSpc>
              <a:buFont typeface="Arial"/>
              <a:buChar char="•"/>
            </a:pPr>
            <a:r>
              <a:rPr lang="en-US" sz="2799" b="1" dirty="0" err="1">
                <a:latin typeface="Arial" panose="020B0604020202020204" pitchFamily="34" charset="0"/>
                <a:ea typeface="Raleway Bold"/>
                <a:cs typeface="Arial" panose="020B0604020202020204" pitchFamily="34" charset="0"/>
                <a:sym typeface="Raleway Bold"/>
              </a:rPr>
              <a:t>Amédé</a:t>
            </a:r>
            <a:r>
              <a:rPr lang="en-US" sz="2799" b="1" dirty="0">
                <a:latin typeface="Arial" panose="020B0604020202020204" pitchFamily="34" charset="0"/>
                <a:ea typeface="Raleway Bold"/>
                <a:cs typeface="Arial" panose="020B0604020202020204" pitchFamily="34" charset="0"/>
                <a:sym typeface="Raleway Bold"/>
              </a:rPr>
              <a:t> </a:t>
            </a:r>
            <a:r>
              <a:rPr lang="en-US" sz="2799" b="1" dirty="0" err="1">
                <a:latin typeface="Arial" panose="020B0604020202020204" pitchFamily="34" charset="0"/>
                <a:ea typeface="Raleway Bold"/>
                <a:cs typeface="Arial" panose="020B0604020202020204" pitchFamily="34" charset="0"/>
                <a:sym typeface="Raleway Bold"/>
              </a:rPr>
              <a:t>Gogovor</a:t>
            </a:r>
            <a:r>
              <a:rPr lang="en-US" sz="2799" dirty="0">
                <a:latin typeface="Arial" panose="020B0604020202020204" pitchFamily="34" charset="0"/>
                <a:ea typeface="Raleway"/>
                <a:cs typeface="Arial" panose="020B0604020202020204" pitchFamily="34" charset="0"/>
                <a:sym typeface="Raleway"/>
              </a:rPr>
              <a:t>, </a:t>
            </a:r>
            <a:r>
              <a:rPr lang="en-US" sz="2799" dirty="0" err="1">
                <a:latin typeface="Arial" panose="020B0604020202020204" pitchFamily="34" charset="0"/>
                <a:ea typeface="Raleway"/>
                <a:cs typeface="Arial" panose="020B0604020202020204" pitchFamily="34" charset="0"/>
                <a:sym typeface="Raleway"/>
              </a:rPr>
              <a:t>professeur</a:t>
            </a:r>
            <a:r>
              <a:rPr lang="en-US" sz="2799" dirty="0">
                <a:latin typeface="Arial" panose="020B0604020202020204" pitchFamily="34" charset="0"/>
                <a:ea typeface="Raleway"/>
                <a:cs typeface="Arial" panose="020B0604020202020204" pitchFamily="34" charset="0"/>
                <a:sym typeface="Raleway"/>
              </a:rPr>
              <a:t> adjoint-sous octroi/</a:t>
            </a:r>
            <a:r>
              <a:rPr lang="en-US" sz="2799" dirty="0" err="1">
                <a:latin typeface="Arial" panose="020B0604020202020204" pitchFamily="34" charset="0"/>
                <a:ea typeface="Raleway"/>
                <a:cs typeface="Arial" panose="020B0604020202020204" pitchFamily="34" charset="0"/>
                <a:sym typeface="Raleway"/>
              </a:rPr>
              <a:t>ULaval</a:t>
            </a:r>
            <a:r>
              <a:rPr lang="en-US" sz="2799" dirty="0">
                <a:latin typeface="Arial" panose="020B0604020202020204" pitchFamily="34" charset="0"/>
                <a:ea typeface="Raleway"/>
                <a:cs typeface="Arial" panose="020B0604020202020204" pitchFamily="34" charset="0"/>
                <a:sym typeface="Raleway"/>
              </a:rPr>
              <a:t> </a:t>
            </a:r>
          </a:p>
          <a:p>
            <a:pPr algn="l">
              <a:lnSpc>
                <a:spcPts val="3359"/>
              </a:lnSpc>
            </a:pPr>
            <a:endParaRPr lang="en-US" sz="2799" dirty="0">
              <a:latin typeface="Arial" panose="020B0604020202020204" pitchFamily="34" charset="0"/>
              <a:ea typeface="Raleway"/>
              <a:cs typeface="Arial" panose="020B0604020202020204" pitchFamily="34" charset="0"/>
              <a:sym typeface="Raleway"/>
            </a:endParaRPr>
          </a:p>
          <a:p>
            <a:pPr marL="929538" lvl="1" indent="-464769" algn="l">
              <a:lnSpc>
                <a:spcPts val="3359"/>
              </a:lnSpc>
              <a:buFont typeface="Arial"/>
              <a:buChar char="•"/>
            </a:pPr>
            <a:r>
              <a:rPr lang="en-US" sz="2799" dirty="0">
                <a:latin typeface="Arial" panose="020B0604020202020204" pitchFamily="34" charset="0"/>
                <a:ea typeface="Raleway"/>
                <a:cs typeface="Arial" panose="020B0604020202020204" pitchFamily="34" charset="0"/>
                <a:sym typeface="Raleway"/>
              </a:rPr>
              <a:t>À </a:t>
            </a:r>
            <a:r>
              <a:rPr lang="en-US" sz="2799" dirty="0" err="1">
                <a:latin typeface="Arial" panose="020B0604020202020204" pitchFamily="34" charset="0"/>
                <a:ea typeface="Raleway"/>
                <a:cs typeface="Arial" panose="020B0604020202020204" pitchFamily="34" charset="0"/>
                <a:sym typeface="Raleway"/>
              </a:rPr>
              <a:t>mon</a:t>
            </a:r>
            <a:r>
              <a:rPr lang="en-US" sz="2799" dirty="0">
                <a:latin typeface="Arial" panose="020B0604020202020204" pitchFamily="34" charset="0"/>
                <a:ea typeface="Raleway"/>
                <a:cs typeface="Arial" panose="020B0604020202020204" pitchFamily="34" charset="0"/>
                <a:sym typeface="Raleway"/>
              </a:rPr>
              <a:t> mentor OLS, </a:t>
            </a:r>
            <a:r>
              <a:rPr lang="en-US" sz="2799" b="1" dirty="0" err="1">
                <a:latin typeface="Arial" panose="020B0604020202020204" pitchFamily="34" charset="0"/>
                <a:ea typeface="Raleway Bold"/>
                <a:cs typeface="Arial" panose="020B0604020202020204" pitchFamily="34" charset="0"/>
                <a:sym typeface="Raleway Bold"/>
              </a:rPr>
              <a:t>Lessa</a:t>
            </a:r>
            <a:r>
              <a:rPr lang="en-US" sz="2799" b="1" dirty="0">
                <a:latin typeface="Arial" panose="020B0604020202020204" pitchFamily="34" charset="0"/>
                <a:ea typeface="Raleway Bold"/>
                <a:cs typeface="Arial" panose="020B0604020202020204" pitchFamily="34" charset="0"/>
                <a:sym typeface="Raleway Bold"/>
              </a:rPr>
              <a:t> </a:t>
            </a:r>
            <a:r>
              <a:rPr lang="en-US" sz="2799" b="1" dirty="0" err="1">
                <a:latin typeface="Arial" panose="020B0604020202020204" pitchFamily="34" charset="0"/>
                <a:ea typeface="Raleway Bold"/>
                <a:cs typeface="Arial" panose="020B0604020202020204" pitchFamily="34" charset="0"/>
                <a:sym typeface="Raleway Bold"/>
              </a:rPr>
              <a:t>Tchouho</a:t>
            </a:r>
            <a:r>
              <a:rPr lang="en-US" sz="2799" b="1" dirty="0">
                <a:latin typeface="Arial" panose="020B0604020202020204" pitchFamily="34" charset="0"/>
                <a:ea typeface="Raleway Bold"/>
                <a:cs typeface="Arial" panose="020B0604020202020204" pitchFamily="34" charset="0"/>
                <a:sym typeface="Raleway Bold"/>
              </a:rPr>
              <a:t> Fabrice</a:t>
            </a:r>
          </a:p>
          <a:p>
            <a:pPr marL="929538" lvl="1" indent="-464769" algn="l">
              <a:lnSpc>
                <a:spcPts val="3359"/>
              </a:lnSpc>
              <a:buFont typeface="Arial"/>
              <a:buChar char="•"/>
            </a:pPr>
            <a:endParaRPr lang="en-US" sz="2799" b="1" dirty="0">
              <a:latin typeface="Arial" panose="020B0604020202020204" pitchFamily="34" charset="0"/>
              <a:ea typeface="Raleway Bold"/>
              <a:cs typeface="Arial" panose="020B0604020202020204" pitchFamily="34" charset="0"/>
              <a:sym typeface="Raleway Bold"/>
            </a:endParaRPr>
          </a:p>
          <a:p>
            <a:pPr marL="929538" lvl="1" indent="-464769" algn="l">
              <a:lnSpc>
                <a:spcPts val="3359"/>
              </a:lnSpc>
              <a:buFont typeface="Arial"/>
              <a:buChar char="•"/>
            </a:pPr>
            <a:r>
              <a:rPr lang="en-US" sz="2799" b="1" dirty="0">
                <a:latin typeface="Arial" panose="020B0604020202020204" pitchFamily="34" charset="0"/>
                <a:ea typeface="Raleway Bold"/>
                <a:cs typeface="Arial" panose="020B0604020202020204" pitchFamily="34" charset="0"/>
                <a:sym typeface="Raleway Bold"/>
              </a:rPr>
              <a:t>A toute équipe </a:t>
            </a:r>
            <a:r>
              <a:rPr lang="en-US" sz="2799" b="1" dirty="0" err="1">
                <a:latin typeface="Arial" panose="020B0604020202020204" pitchFamily="34" charset="0"/>
                <a:ea typeface="Raleway Bold"/>
                <a:cs typeface="Arial" panose="020B0604020202020204" pitchFamily="34" charset="0"/>
                <a:sym typeface="Raleway Bold"/>
              </a:rPr>
              <a:t>d’OLS</a:t>
            </a:r>
            <a:endParaRPr lang="en-US" sz="2799" b="1" dirty="0">
              <a:latin typeface="Arial" panose="020B0604020202020204" pitchFamily="34" charset="0"/>
              <a:ea typeface="Raleway Bold"/>
              <a:cs typeface="Arial" panose="020B0604020202020204" pitchFamily="34" charset="0"/>
              <a:sym typeface="Raleway Bold"/>
            </a:endParaRPr>
          </a:p>
          <a:p>
            <a:pPr marL="929640" lvl="1" indent="-464820" algn="l">
              <a:lnSpc>
                <a:spcPts val="3359"/>
              </a:lnSpc>
            </a:pPr>
            <a:endParaRPr lang="en-US" sz="2799" b="1" dirty="0">
              <a:solidFill>
                <a:srgbClr val="FFFFFF"/>
              </a:solidFill>
              <a:latin typeface="Raleway Bold"/>
              <a:ea typeface="Raleway Bold"/>
              <a:cs typeface="Raleway Bold"/>
              <a:sym typeface="Raleway Bold"/>
            </a:endParaRPr>
          </a:p>
        </p:txBody>
      </p:sp>
      <p:sp>
        <p:nvSpPr>
          <p:cNvPr id="41" name="TextBox 16">
            <a:extLst>
              <a:ext uri="{FF2B5EF4-FFF2-40B4-BE49-F238E27FC236}">
                <a16:creationId xmlns:a16="http://schemas.microsoft.com/office/drawing/2014/main" id="{3E551E3B-274A-988A-08C2-29C9CA073C04}"/>
              </a:ext>
            </a:extLst>
          </p:cNvPr>
          <p:cNvSpPr txBox="1"/>
          <p:nvPr/>
        </p:nvSpPr>
        <p:spPr>
          <a:xfrm>
            <a:off x="2813850" y="440419"/>
            <a:ext cx="12198000" cy="1017881"/>
          </a:xfrm>
          <a:prstGeom prst="rect">
            <a:avLst/>
          </a:prstGeom>
        </p:spPr>
        <p:txBody>
          <a:bodyPr lIns="0" tIns="0" rIns="0" bIns="0" rtlCol="0" anchor="t"/>
          <a:lstStyle/>
          <a:p>
            <a:pPr algn="ctr">
              <a:lnSpc>
                <a:spcPts val="4968"/>
              </a:lnSpc>
            </a:pPr>
            <a:r>
              <a:rPr lang="en-US" sz="4600" dirty="0">
                <a:solidFill>
                  <a:srgbClr val="00B050"/>
                </a:solidFill>
                <a:latin typeface="Raleway"/>
                <a:ea typeface="Raleway"/>
                <a:cs typeface="Raleway"/>
                <a:sym typeface="Raleway"/>
              </a:rPr>
              <a:t> </a:t>
            </a:r>
            <a:r>
              <a:rPr lang="en-US" sz="4600" dirty="0" err="1">
                <a:solidFill>
                  <a:srgbClr val="00B050"/>
                </a:solidFill>
                <a:latin typeface="Raleway"/>
                <a:ea typeface="Raleway"/>
                <a:cs typeface="Raleway"/>
                <a:sym typeface="Raleway"/>
              </a:rPr>
              <a:t>Remerciements</a:t>
            </a:r>
            <a:r>
              <a:rPr lang="en-US" sz="4600" dirty="0">
                <a:solidFill>
                  <a:srgbClr val="00B050"/>
                </a:solidFill>
                <a:latin typeface="Raleway"/>
                <a:ea typeface="Raleway"/>
                <a:cs typeface="Raleway"/>
                <a:sym typeface="Raleway"/>
              </a:rPr>
              <a:t> </a:t>
            </a:r>
          </a:p>
        </p:txBody>
      </p:sp>
      <p:pic>
        <p:nvPicPr>
          <p:cNvPr id="1026" name="Picture 2" descr="Digital Research Alliance of Canada ...">
            <a:extLst>
              <a:ext uri="{FF2B5EF4-FFF2-40B4-BE49-F238E27FC236}">
                <a16:creationId xmlns:a16="http://schemas.microsoft.com/office/drawing/2014/main" id="{FCFE3EA5-B47D-41C2-6B73-DEF97A371C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1000" y="6179428"/>
            <a:ext cx="7620000" cy="9398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ccueil | Bibliothèque | ULaval">
            <a:extLst>
              <a:ext uri="{FF2B5EF4-FFF2-40B4-BE49-F238E27FC236}">
                <a16:creationId xmlns:a16="http://schemas.microsoft.com/office/drawing/2014/main" id="{BD769B4E-A035-FDB5-D8CF-BF19E93239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7963" y="5961679"/>
            <a:ext cx="5130800"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618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2178</TotalTime>
  <Words>700</Words>
  <Application>Microsoft Macintosh PowerPoint</Application>
  <PresentationFormat>Personnalisé</PresentationFormat>
  <Paragraphs>117</Paragraphs>
  <Slides>7</Slides>
  <Notes>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7</vt:i4>
      </vt:variant>
    </vt:vector>
  </HeadingPairs>
  <TitlesOfParts>
    <vt:vector size="21" baseType="lpstr">
      <vt:lpstr>Agrandir Tight Heavy</vt:lpstr>
      <vt:lpstr>Nunito Sans Semi-Bold</vt:lpstr>
      <vt:lpstr>Wingdings</vt:lpstr>
      <vt:lpstr>Barlow</vt:lpstr>
      <vt:lpstr>Montserrat Medium</vt:lpstr>
      <vt:lpstr>Raleway Bold</vt:lpstr>
      <vt:lpstr>Montserrat</vt:lpstr>
      <vt:lpstr>Calibri (MS) Bold</vt:lpstr>
      <vt:lpstr>Poppins</vt:lpstr>
      <vt:lpstr>Arimo</vt:lpstr>
      <vt:lpstr>Arial</vt:lpstr>
      <vt:lpstr>Calibri</vt:lpstr>
      <vt:lpstr>Raleway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Graduation - Open Seeds - OLS.pptx</dc:title>
  <cp:lastModifiedBy>Simplice Eclador Nouboudem Basso</cp:lastModifiedBy>
  <cp:revision>3</cp:revision>
  <dcterms:created xsi:type="dcterms:W3CDTF">2006-08-16T00:00:00Z</dcterms:created>
  <dcterms:modified xsi:type="dcterms:W3CDTF">2025-01-17T17:02:02Z</dcterms:modified>
  <dc:identifier>DAGb_dMB4Ng</dc:identifier>
</cp:coreProperties>
</file>